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59.jpg" ContentType="image/png"/>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3"/>
  </p:notesMasterIdLst>
  <p:handoutMasterIdLst>
    <p:handoutMasterId r:id="rId194"/>
  </p:handoutMasterIdLst>
  <p:sldIdLst>
    <p:sldId id="325" r:id="rId2"/>
    <p:sldId id="478" r:id="rId3"/>
    <p:sldId id="479" r:id="rId4"/>
    <p:sldId id="488" r:id="rId5"/>
    <p:sldId id="487" r:id="rId6"/>
    <p:sldId id="489" r:id="rId7"/>
    <p:sldId id="326" r:id="rId8"/>
    <p:sldId id="327" r:id="rId9"/>
    <p:sldId id="495" r:id="rId10"/>
    <p:sldId id="328" r:id="rId11"/>
    <p:sldId id="329" r:id="rId12"/>
    <p:sldId id="330" r:id="rId13"/>
    <p:sldId id="358" r:id="rId14"/>
    <p:sldId id="477" r:id="rId15"/>
    <p:sldId id="331" r:id="rId16"/>
    <p:sldId id="332" r:id="rId17"/>
    <p:sldId id="493" r:id="rId18"/>
    <p:sldId id="494" r:id="rId19"/>
    <p:sldId id="333" r:id="rId20"/>
    <p:sldId id="335" r:id="rId21"/>
    <p:sldId id="336" r:id="rId22"/>
    <p:sldId id="337" r:id="rId23"/>
    <p:sldId id="490" r:id="rId24"/>
    <p:sldId id="497" r:id="rId25"/>
    <p:sldId id="339" r:id="rId26"/>
    <p:sldId id="340" r:id="rId27"/>
    <p:sldId id="360" r:id="rId28"/>
    <p:sldId id="480" r:id="rId29"/>
    <p:sldId id="341" r:id="rId30"/>
    <p:sldId id="342" r:id="rId31"/>
    <p:sldId id="491" r:id="rId32"/>
    <p:sldId id="492" r:id="rId33"/>
    <p:sldId id="343" r:id="rId34"/>
    <p:sldId id="485" r:id="rId35"/>
    <p:sldId id="345" r:id="rId36"/>
    <p:sldId id="361" r:id="rId37"/>
    <p:sldId id="344" r:id="rId38"/>
    <p:sldId id="346" r:id="rId39"/>
    <p:sldId id="347" r:id="rId40"/>
    <p:sldId id="498" r:id="rId41"/>
    <p:sldId id="349" r:id="rId42"/>
    <p:sldId id="380" r:id="rId43"/>
    <p:sldId id="348" r:id="rId44"/>
    <p:sldId id="499" r:id="rId45"/>
    <p:sldId id="362" r:id="rId46"/>
    <p:sldId id="351" r:id="rId47"/>
    <p:sldId id="353" r:id="rId48"/>
    <p:sldId id="354" r:id="rId49"/>
    <p:sldId id="357" r:id="rId50"/>
    <p:sldId id="367" r:id="rId51"/>
    <p:sldId id="368" r:id="rId52"/>
    <p:sldId id="369" r:id="rId53"/>
    <p:sldId id="370" r:id="rId54"/>
    <p:sldId id="359" r:id="rId55"/>
    <p:sldId id="363" r:id="rId56"/>
    <p:sldId id="355" r:id="rId57"/>
    <p:sldId id="366" r:id="rId58"/>
    <p:sldId id="365" r:id="rId59"/>
    <p:sldId id="364" r:id="rId60"/>
    <p:sldId id="356" r:id="rId61"/>
    <p:sldId id="501" r:id="rId62"/>
    <p:sldId id="422" r:id="rId63"/>
    <p:sldId id="400" r:id="rId64"/>
    <p:sldId id="408" r:id="rId65"/>
    <p:sldId id="405" r:id="rId66"/>
    <p:sldId id="406" r:id="rId67"/>
    <p:sldId id="402" r:id="rId68"/>
    <p:sldId id="407" r:id="rId69"/>
    <p:sldId id="403" r:id="rId70"/>
    <p:sldId id="404" r:id="rId71"/>
    <p:sldId id="401" r:id="rId72"/>
    <p:sldId id="423" r:id="rId73"/>
    <p:sldId id="409" r:id="rId74"/>
    <p:sldId id="410" r:id="rId75"/>
    <p:sldId id="411" r:id="rId76"/>
    <p:sldId id="412" r:id="rId77"/>
    <p:sldId id="413" r:id="rId78"/>
    <p:sldId id="414" r:id="rId79"/>
    <p:sldId id="415" r:id="rId80"/>
    <p:sldId id="416" r:id="rId81"/>
    <p:sldId id="417" r:id="rId82"/>
    <p:sldId id="418" r:id="rId83"/>
    <p:sldId id="419" r:id="rId84"/>
    <p:sldId id="420" r:id="rId85"/>
    <p:sldId id="421" r:id="rId86"/>
    <p:sldId id="424" r:id="rId87"/>
    <p:sldId id="425" r:id="rId88"/>
    <p:sldId id="426" r:id="rId89"/>
    <p:sldId id="427" r:id="rId90"/>
    <p:sldId id="429" r:id="rId91"/>
    <p:sldId id="433" r:id="rId92"/>
    <p:sldId id="434" r:id="rId93"/>
    <p:sldId id="440" r:id="rId94"/>
    <p:sldId id="352" r:id="rId95"/>
    <p:sldId id="441" r:id="rId96"/>
    <p:sldId id="442" r:id="rId97"/>
    <p:sldId id="445" r:id="rId98"/>
    <p:sldId id="443" r:id="rId99"/>
    <p:sldId id="444" r:id="rId100"/>
    <p:sldId id="456" r:id="rId101"/>
    <p:sldId id="448" r:id="rId102"/>
    <p:sldId id="436" r:id="rId103"/>
    <p:sldId id="437" r:id="rId104"/>
    <p:sldId id="438" r:id="rId105"/>
    <p:sldId id="486" r:id="rId106"/>
    <p:sldId id="439" r:id="rId107"/>
    <p:sldId id="452" r:id="rId108"/>
    <p:sldId id="453" r:id="rId109"/>
    <p:sldId id="450" r:id="rId110"/>
    <p:sldId id="454" r:id="rId111"/>
    <p:sldId id="455" r:id="rId112"/>
    <p:sldId id="467" r:id="rId113"/>
    <p:sldId id="459" r:id="rId114"/>
    <p:sldId id="460" r:id="rId115"/>
    <p:sldId id="461" r:id="rId116"/>
    <p:sldId id="458" r:id="rId117"/>
    <p:sldId id="451" r:id="rId118"/>
    <p:sldId id="469" r:id="rId119"/>
    <p:sldId id="470" r:id="rId120"/>
    <p:sldId id="471" r:id="rId121"/>
    <p:sldId id="472" r:id="rId122"/>
    <p:sldId id="473" r:id="rId123"/>
    <p:sldId id="474" r:id="rId124"/>
    <p:sldId id="475" r:id="rId125"/>
    <p:sldId id="476" r:id="rId126"/>
    <p:sldId id="462" r:id="rId127"/>
    <p:sldId id="463" r:id="rId128"/>
    <p:sldId id="482" r:id="rId129"/>
    <p:sldId id="464" r:id="rId130"/>
    <p:sldId id="465" r:id="rId131"/>
    <p:sldId id="466" r:id="rId132"/>
    <p:sldId id="483" r:id="rId133"/>
    <p:sldId id="484" r:id="rId134"/>
    <p:sldId id="457" r:id="rId135"/>
    <p:sldId id="371" r:id="rId136"/>
    <p:sldId id="301" r:id="rId137"/>
    <p:sldId id="306" r:id="rId138"/>
    <p:sldId id="302" r:id="rId139"/>
    <p:sldId id="304" r:id="rId140"/>
    <p:sldId id="308" r:id="rId141"/>
    <p:sldId id="307" r:id="rId142"/>
    <p:sldId id="430" r:id="rId143"/>
    <p:sldId id="305" r:id="rId144"/>
    <p:sldId id="428" r:id="rId145"/>
    <p:sldId id="309" r:id="rId146"/>
    <p:sldId id="310" r:id="rId147"/>
    <p:sldId id="311" r:id="rId148"/>
    <p:sldId id="431" r:id="rId149"/>
    <p:sldId id="432" r:id="rId150"/>
    <p:sldId id="312" r:id="rId151"/>
    <p:sldId id="313" r:id="rId152"/>
    <p:sldId id="324" r:id="rId153"/>
    <p:sldId id="314" r:id="rId154"/>
    <p:sldId id="323" r:id="rId155"/>
    <p:sldId id="315" r:id="rId156"/>
    <p:sldId id="316" r:id="rId157"/>
    <p:sldId id="317" r:id="rId158"/>
    <p:sldId id="318" r:id="rId159"/>
    <p:sldId id="319" r:id="rId160"/>
    <p:sldId id="320" r:id="rId161"/>
    <p:sldId id="321" r:id="rId162"/>
    <p:sldId id="322" r:id="rId163"/>
    <p:sldId id="394" r:id="rId164"/>
    <p:sldId id="395" r:id="rId165"/>
    <p:sldId id="393" r:id="rId166"/>
    <p:sldId id="396" r:id="rId167"/>
    <p:sldId id="274" r:id="rId168"/>
    <p:sldId id="372" r:id="rId169"/>
    <p:sldId id="373" r:id="rId170"/>
    <p:sldId id="374" r:id="rId171"/>
    <p:sldId id="397" r:id="rId172"/>
    <p:sldId id="376" r:id="rId173"/>
    <p:sldId id="375" r:id="rId174"/>
    <p:sldId id="398" r:id="rId175"/>
    <p:sldId id="377" r:id="rId176"/>
    <p:sldId id="378" r:id="rId177"/>
    <p:sldId id="379" r:id="rId178"/>
    <p:sldId id="399" r:id="rId179"/>
    <p:sldId id="381" r:id="rId180"/>
    <p:sldId id="385" r:id="rId181"/>
    <p:sldId id="384" r:id="rId182"/>
    <p:sldId id="383" r:id="rId183"/>
    <p:sldId id="386" r:id="rId184"/>
    <p:sldId id="388" r:id="rId185"/>
    <p:sldId id="481" r:id="rId186"/>
    <p:sldId id="387" r:id="rId187"/>
    <p:sldId id="389" r:id="rId188"/>
    <p:sldId id="390" r:id="rId189"/>
    <p:sldId id="391" r:id="rId190"/>
    <p:sldId id="392" r:id="rId191"/>
    <p:sldId id="500" r:id="rId19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FB4F69F-060B-4719-89B2-B648F61BDE33}">
          <p14:sldIdLst>
            <p14:sldId id="325"/>
            <p14:sldId id="478"/>
            <p14:sldId id="479"/>
            <p14:sldId id="488"/>
            <p14:sldId id="487"/>
            <p14:sldId id="489"/>
            <p14:sldId id="326"/>
            <p14:sldId id="327"/>
            <p14:sldId id="495"/>
            <p14:sldId id="328"/>
            <p14:sldId id="329"/>
          </p14:sldIdLst>
        </p14:section>
        <p14:section name="Going cloud" id="{FEF8096F-0349-45AD-A2D4-ECE122711221}">
          <p14:sldIdLst>
            <p14:sldId id="330"/>
            <p14:sldId id="358"/>
            <p14:sldId id="477"/>
            <p14:sldId id="331"/>
            <p14:sldId id="332"/>
            <p14:sldId id="493"/>
            <p14:sldId id="494"/>
            <p14:sldId id="333"/>
            <p14:sldId id="335"/>
          </p14:sldIdLst>
        </p14:section>
        <p14:section name="Data Platform" id="{16427602-A52C-46CC-964C-B7E50DA8D230}">
          <p14:sldIdLst>
            <p14:sldId id="336"/>
            <p14:sldId id="337"/>
            <p14:sldId id="490"/>
            <p14:sldId id="497"/>
            <p14:sldId id="339"/>
            <p14:sldId id="340"/>
            <p14:sldId id="360"/>
            <p14:sldId id="480"/>
            <p14:sldId id="341"/>
            <p14:sldId id="342"/>
            <p14:sldId id="491"/>
            <p14:sldId id="492"/>
          </p14:sldIdLst>
        </p14:section>
        <p14:section name="PaaS to SaaS" id="{03389DBC-3CC5-41A1-B6C2-00DA743D302B}">
          <p14:sldIdLst>
            <p14:sldId id="343"/>
            <p14:sldId id="485"/>
            <p14:sldId id="345"/>
            <p14:sldId id="361"/>
            <p14:sldId id="344"/>
            <p14:sldId id="346"/>
            <p14:sldId id="347"/>
            <p14:sldId id="498"/>
            <p14:sldId id="349"/>
            <p14:sldId id="380"/>
            <p14:sldId id="348"/>
            <p14:sldId id="499"/>
            <p14:sldId id="362"/>
            <p14:sldId id="351"/>
            <p14:sldId id="353"/>
          </p14:sldIdLst>
        </p14:section>
        <p14:section name="Data pipeline" id="{F03A7E75-B21B-4B16-8BB6-085C23B6E013}">
          <p14:sldIdLst>
            <p14:sldId id="354"/>
            <p14:sldId id="357"/>
            <p14:sldId id="367"/>
            <p14:sldId id="368"/>
            <p14:sldId id="369"/>
            <p14:sldId id="370"/>
            <p14:sldId id="359"/>
            <p14:sldId id="363"/>
            <p14:sldId id="355"/>
            <p14:sldId id="366"/>
            <p14:sldId id="365"/>
            <p14:sldId id="364"/>
            <p14:sldId id="356"/>
            <p14:sldId id="501"/>
            <p14:sldId id="422"/>
            <p14:sldId id="400"/>
            <p14:sldId id="408"/>
            <p14:sldId id="405"/>
            <p14:sldId id="406"/>
            <p14:sldId id="402"/>
            <p14:sldId id="407"/>
            <p14:sldId id="403"/>
            <p14:sldId id="404"/>
            <p14:sldId id="401"/>
            <p14:sldId id="423"/>
            <p14:sldId id="409"/>
            <p14:sldId id="410"/>
            <p14:sldId id="411"/>
            <p14:sldId id="412"/>
            <p14:sldId id="413"/>
            <p14:sldId id="414"/>
            <p14:sldId id="415"/>
            <p14:sldId id="416"/>
            <p14:sldId id="417"/>
            <p14:sldId id="418"/>
            <p14:sldId id="419"/>
            <p14:sldId id="420"/>
            <p14:sldId id="421"/>
            <p14:sldId id="424"/>
            <p14:sldId id="425"/>
            <p14:sldId id="426"/>
            <p14:sldId id="427"/>
            <p14:sldId id="429"/>
            <p14:sldId id="433"/>
            <p14:sldId id="434"/>
            <p14:sldId id="440"/>
            <p14:sldId id="352"/>
            <p14:sldId id="441"/>
            <p14:sldId id="442"/>
            <p14:sldId id="445"/>
            <p14:sldId id="443"/>
            <p14:sldId id="444"/>
          </p14:sldIdLst>
        </p14:section>
        <p14:section name="Data pipeline" id="{8311AF37-E999-4887-A396-BE8625FCC0BE}">
          <p14:sldIdLst>
            <p14:sldId id="456"/>
            <p14:sldId id="448"/>
            <p14:sldId id="436"/>
            <p14:sldId id="437"/>
            <p14:sldId id="438"/>
            <p14:sldId id="486"/>
            <p14:sldId id="439"/>
            <p14:sldId id="452"/>
            <p14:sldId id="453"/>
            <p14:sldId id="450"/>
            <p14:sldId id="454"/>
            <p14:sldId id="455"/>
            <p14:sldId id="467"/>
            <p14:sldId id="459"/>
            <p14:sldId id="460"/>
            <p14:sldId id="461"/>
            <p14:sldId id="458"/>
            <p14:sldId id="451"/>
            <p14:sldId id="469"/>
            <p14:sldId id="470"/>
            <p14:sldId id="471"/>
            <p14:sldId id="472"/>
            <p14:sldId id="473"/>
            <p14:sldId id="474"/>
            <p14:sldId id="475"/>
            <p14:sldId id="476"/>
            <p14:sldId id="462"/>
            <p14:sldId id="463"/>
            <p14:sldId id="482"/>
            <p14:sldId id="464"/>
            <p14:sldId id="465"/>
            <p14:sldId id="466"/>
            <p14:sldId id="483"/>
            <p14:sldId id="484"/>
            <p14:sldId id="457"/>
          </p14:sldIdLst>
        </p14:section>
        <p14:section name="Migration - EMR" id="{2BD94747-963C-46AA-9420-5CDA214824FC}">
          <p14:sldIdLst>
            <p14:sldId id="371"/>
            <p14:sldId id="301"/>
            <p14:sldId id="306"/>
            <p14:sldId id="302"/>
            <p14:sldId id="304"/>
            <p14:sldId id="308"/>
            <p14:sldId id="307"/>
            <p14:sldId id="430"/>
            <p14:sldId id="305"/>
            <p14:sldId id="428"/>
            <p14:sldId id="309"/>
            <p14:sldId id="310"/>
            <p14:sldId id="311"/>
            <p14:sldId id="431"/>
            <p14:sldId id="432"/>
            <p14:sldId id="312"/>
            <p14:sldId id="313"/>
            <p14:sldId id="324"/>
            <p14:sldId id="314"/>
            <p14:sldId id="323"/>
            <p14:sldId id="315"/>
            <p14:sldId id="316"/>
            <p14:sldId id="317"/>
            <p14:sldId id="318"/>
            <p14:sldId id="319"/>
            <p14:sldId id="320"/>
            <p14:sldId id="321"/>
            <p14:sldId id="322"/>
            <p14:sldId id="394"/>
            <p14:sldId id="395"/>
            <p14:sldId id="393"/>
            <p14:sldId id="396"/>
          </p14:sldIdLst>
        </p14:section>
        <p14:section name="Migration - Costs" id="{741B96CF-1C7B-48A6-BF56-4C62B7616E26}">
          <p14:sldIdLst>
            <p14:sldId id="274"/>
            <p14:sldId id="372"/>
            <p14:sldId id="373"/>
            <p14:sldId id="374"/>
            <p14:sldId id="397"/>
            <p14:sldId id="376"/>
            <p14:sldId id="375"/>
            <p14:sldId id="398"/>
            <p14:sldId id="377"/>
            <p14:sldId id="378"/>
            <p14:sldId id="379"/>
            <p14:sldId id="399"/>
            <p14:sldId id="381"/>
            <p14:sldId id="385"/>
            <p14:sldId id="384"/>
            <p14:sldId id="383"/>
            <p14:sldId id="386"/>
            <p14:sldId id="388"/>
            <p14:sldId id="481"/>
            <p14:sldId id="387"/>
            <p14:sldId id="389"/>
            <p14:sldId id="390"/>
            <p14:sldId id="391"/>
            <p14:sldId id="392"/>
          </p14:sldIdLst>
        </p14:section>
        <p14:section name="Other" id="{3C0A364C-1A31-4E16-A761-D54BF8018745}">
          <p14:sldIdLst>
            <p14:sldId id="5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00000"/>
    <a:srgbClr val="FF505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autoAdjust="0"/>
    <p:restoredTop sz="95874" autoAdjust="0"/>
  </p:normalViewPr>
  <p:slideViewPr>
    <p:cSldViewPr snapToGrid="0">
      <p:cViewPr varScale="1">
        <p:scale>
          <a:sx n="114" d="100"/>
          <a:sy n="114" d="100"/>
        </p:scale>
        <p:origin x="378" y="54"/>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presProps" Target="pres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4/30/2021</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30/04/2021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136</a:t>
            </a:fld>
            <a:endParaRPr lang="it-IT"/>
          </a:p>
        </p:txBody>
      </p:sp>
    </p:spTree>
    <p:extLst>
      <p:ext uri="{BB962C8B-B14F-4D97-AF65-F5344CB8AC3E}">
        <p14:creationId xmlns:p14="http://schemas.microsoft.com/office/powerpoint/2010/main" val="1947669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152</a:t>
            </a:fld>
            <a:endParaRPr lang="it-IT"/>
          </a:p>
        </p:txBody>
      </p:sp>
    </p:spTree>
    <p:extLst>
      <p:ext uri="{BB962C8B-B14F-4D97-AF65-F5344CB8AC3E}">
        <p14:creationId xmlns:p14="http://schemas.microsoft.com/office/powerpoint/2010/main" val="3272520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158</a:t>
            </a:fld>
            <a:endParaRPr lang="it-IT"/>
          </a:p>
        </p:txBody>
      </p:sp>
    </p:spTree>
    <p:extLst>
      <p:ext uri="{BB962C8B-B14F-4D97-AF65-F5344CB8AC3E}">
        <p14:creationId xmlns:p14="http://schemas.microsoft.com/office/powerpoint/2010/main" val="756605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bg2">
            <a:lumMod val="75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784651" y="6492873"/>
            <a:ext cx="2622698"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latin typeface="Helvetica" panose="020B0604020202020204" pitchFamily="34" charset="0"/>
                <a:cs typeface="Helvetica" panose="020B0604020202020204" pitchFamily="34" charset="0"/>
              </a:rPr>
              <a:t>BIG DATA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0.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117.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github.com/w4bo/bigdata-aws/"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3.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3" Type="http://schemas.openxmlformats.org/officeDocument/2006/relationships/image" Target="../media/image94.png"/><Relationship Id="rId18" Type="http://schemas.openxmlformats.org/officeDocument/2006/relationships/image" Target="../media/image99.png"/><Relationship Id="rId26" Type="http://schemas.openxmlformats.org/officeDocument/2006/relationships/image" Target="../media/image107.png"/><Relationship Id="rId39" Type="http://schemas.openxmlformats.org/officeDocument/2006/relationships/image" Target="../media/image120.png"/><Relationship Id="rId21" Type="http://schemas.openxmlformats.org/officeDocument/2006/relationships/image" Target="../media/image102.png"/><Relationship Id="rId34" Type="http://schemas.openxmlformats.org/officeDocument/2006/relationships/image" Target="../media/image115.png"/><Relationship Id="rId42" Type="http://schemas.openxmlformats.org/officeDocument/2006/relationships/image" Target="../media/image123.png"/><Relationship Id="rId47" Type="http://schemas.openxmlformats.org/officeDocument/2006/relationships/image" Target="../media/image128.png"/><Relationship Id="rId50" Type="http://schemas.openxmlformats.org/officeDocument/2006/relationships/image" Target="../media/image131.png"/><Relationship Id="rId55" Type="http://schemas.openxmlformats.org/officeDocument/2006/relationships/image" Target="../media/image136.png"/><Relationship Id="rId7" Type="http://schemas.openxmlformats.org/officeDocument/2006/relationships/image" Target="../media/image88.png"/><Relationship Id="rId2" Type="http://schemas.openxmlformats.org/officeDocument/2006/relationships/image" Target="../media/image83.png"/><Relationship Id="rId16" Type="http://schemas.openxmlformats.org/officeDocument/2006/relationships/image" Target="../media/image97.png"/><Relationship Id="rId29" Type="http://schemas.openxmlformats.org/officeDocument/2006/relationships/image" Target="../media/image110.png"/><Relationship Id="rId11" Type="http://schemas.openxmlformats.org/officeDocument/2006/relationships/image" Target="../media/image92.png"/><Relationship Id="rId24" Type="http://schemas.openxmlformats.org/officeDocument/2006/relationships/image" Target="../media/image105.png"/><Relationship Id="rId32" Type="http://schemas.openxmlformats.org/officeDocument/2006/relationships/image" Target="../media/image113.png"/><Relationship Id="rId37" Type="http://schemas.openxmlformats.org/officeDocument/2006/relationships/image" Target="../media/image118.png"/><Relationship Id="rId40" Type="http://schemas.openxmlformats.org/officeDocument/2006/relationships/image" Target="../media/image121.png"/><Relationship Id="rId45" Type="http://schemas.openxmlformats.org/officeDocument/2006/relationships/image" Target="../media/image126.png"/><Relationship Id="rId53" Type="http://schemas.openxmlformats.org/officeDocument/2006/relationships/image" Target="../media/image134.png"/><Relationship Id="rId58" Type="http://schemas.openxmlformats.org/officeDocument/2006/relationships/image" Target="../media/image139.png"/><Relationship Id="rId5" Type="http://schemas.openxmlformats.org/officeDocument/2006/relationships/image" Target="../media/image86.png"/><Relationship Id="rId19" Type="http://schemas.openxmlformats.org/officeDocument/2006/relationships/image" Target="../media/image100.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8.png"/><Relationship Id="rId30" Type="http://schemas.openxmlformats.org/officeDocument/2006/relationships/image" Target="../media/image111.png"/><Relationship Id="rId35" Type="http://schemas.openxmlformats.org/officeDocument/2006/relationships/image" Target="../media/image116.png"/><Relationship Id="rId43" Type="http://schemas.openxmlformats.org/officeDocument/2006/relationships/image" Target="../media/image124.png"/><Relationship Id="rId48" Type="http://schemas.openxmlformats.org/officeDocument/2006/relationships/image" Target="../media/image129.png"/><Relationship Id="rId56" Type="http://schemas.openxmlformats.org/officeDocument/2006/relationships/image" Target="../media/image137.png"/><Relationship Id="rId8" Type="http://schemas.openxmlformats.org/officeDocument/2006/relationships/image" Target="../media/image89.png"/><Relationship Id="rId51" Type="http://schemas.openxmlformats.org/officeDocument/2006/relationships/image" Target="../media/image132.png"/><Relationship Id="rId3" Type="http://schemas.openxmlformats.org/officeDocument/2006/relationships/image" Target="../media/image84.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06.png"/><Relationship Id="rId33" Type="http://schemas.openxmlformats.org/officeDocument/2006/relationships/image" Target="../media/image114.png"/><Relationship Id="rId38" Type="http://schemas.openxmlformats.org/officeDocument/2006/relationships/image" Target="../media/image119.png"/><Relationship Id="rId46" Type="http://schemas.openxmlformats.org/officeDocument/2006/relationships/image" Target="../media/image127.png"/><Relationship Id="rId59" Type="http://schemas.openxmlformats.org/officeDocument/2006/relationships/image" Target="../media/image140.png"/><Relationship Id="rId20" Type="http://schemas.openxmlformats.org/officeDocument/2006/relationships/image" Target="../media/image101.png"/><Relationship Id="rId41" Type="http://schemas.openxmlformats.org/officeDocument/2006/relationships/image" Target="../media/image122.png"/><Relationship Id="rId54"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87.png"/><Relationship Id="rId15" Type="http://schemas.openxmlformats.org/officeDocument/2006/relationships/image" Target="../media/image96.png"/><Relationship Id="rId23" Type="http://schemas.openxmlformats.org/officeDocument/2006/relationships/image" Target="../media/image104.png"/><Relationship Id="rId28" Type="http://schemas.openxmlformats.org/officeDocument/2006/relationships/image" Target="../media/image109.png"/><Relationship Id="rId36" Type="http://schemas.openxmlformats.org/officeDocument/2006/relationships/image" Target="../media/image117.png"/><Relationship Id="rId49" Type="http://schemas.openxmlformats.org/officeDocument/2006/relationships/image" Target="../media/image130.png"/><Relationship Id="rId57" Type="http://schemas.openxmlformats.org/officeDocument/2006/relationships/image" Target="../media/image138.png"/><Relationship Id="rId10" Type="http://schemas.openxmlformats.org/officeDocument/2006/relationships/image" Target="../media/image91.png"/><Relationship Id="rId31" Type="http://schemas.openxmlformats.org/officeDocument/2006/relationships/image" Target="../media/image112.png"/><Relationship Id="rId44" Type="http://schemas.openxmlformats.org/officeDocument/2006/relationships/image" Target="../media/image125.png"/><Relationship Id="rId52" Type="http://schemas.openxmlformats.org/officeDocument/2006/relationships/image" Target="../media/image133.png"/><Relationship Id="rId60" Type="http://schemas.openxmlformats.org/officeDocument/2006/relationships/image" Target="../media/image141.png"/></Relationships>
</file>

<file path=ppt/slides/_rels/slide139.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18" Type="http://schemas.openxmlformats.org/officeDocument/2006/relationships/image" Target="../media/image158.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png"/><Relationship Id="rId17" Type="http://schemas.openxmlformats.org/officeDocument/2006/relationships/image" Target="../media/image157.png"/><Relationship Id="rId2" Type="http://schemas.openxmlformats.org/officeDocument/2006/relationships/image" Target="../media/image142.png"/><Relationship Id="rId16" Type="http://schemas.openxmlformats.org/officeDocument/2006/relationships/image" Target="../media/image156.png"/><Relationship Id="rId1" Type="http://schemas.openxmlformats.org/officeDocument/2006/relationships/slideLayout" Target="../slideLayouts/slideLayout6.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5" Type="http://schemas.openxmlformats.org/officeDocument/2006/relationships/image" Target="../media/image155.png"/><Relationship Id="rId10" Type="http://schemas.openxmlformats.org/officeDocument/2006/relationships/image" Target="../media/image150.png"/><Relationship Id="rId19" Type="http://schemas.openxmlformats.org/officeDocument/2006/relationships/image" Target="../media/image159.png"/><Relationship Id="rId4" Type="http://schemas.openxmlformats.org/officeDocument/2006/relationships/image" Target="../media/image144.png"/><Relationship Id="rId9" Type="http://schemas.openxmlformats.org/officeDocument/2006/relationships/image" Target="../media/image149.png"/><Relationship Id="rId14" Type="http://schemas.openxmlformats.org/officeDocument/2006/relationships/image" Target="../media/image154.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15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hyperlink" Target="https://s3.console.aws.amazon.com/s3" TargetMode="Externa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5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16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84.svg"/><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186.sv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hyperlink" Target="https://www.rect.coreto-europe.com/" TargetMode="Externa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hyperlink" Target="https://www.rect.coreto-europe.com/" TargetMode="Externa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2.jpg"/><Relationship Id="rId4" Type="http://schemas.openxmlformats.org/officeDocument/2006/relationships/hyperlink" Target="https://www.domo.com/learn/data-never-sleeps-8"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90.svg"/><Relationship Id="rId2" Type="http://schemas.openxmlformats.org/officeDocument/2006/relationships/image" Target="../media/image189.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5" Type="http://schemas.openxmlformats.org/officeDocument/2006/relationships/hyperlink" Target="https://big.csr.unibo.it/"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xkcd.com/2054/" TargetMode="Externa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console.aws.amazon.com/console" TargetMode="Externa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aws.amazon.com/s3/storage-classes/"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hyperlink" Target="https://docs.aws.amazon.com/AWSEC2/latest/UserGuide/compute-optimized-instances.html" TargetMode="External"/></Relationships>
</file>

<file path=ppt/slides/_rels/slide88.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[MODULE 2]</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it-IT" dirty="0"/>
              <a:t>Cloud computing</a:t>
            </a:r>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2"/>
            <a:r>
              <a:rPr lang="en-US" dirty="0"/>
              <a:t>How do we set up independent services?</a:t>
            </a:r>
          </a:p>
          <a:p>
            <a:pPr lvl="2"/>
            <a:r>
              <a:rPr lang="en-US" dirty="0"/>
              <a:t>How do we integrate such services?</a:t>
            </a:r>
          </a:p>
          <a:p>
            <a:pPr lvl="2"/>
            <a:r>
              <a:rPr lang="en-US" dirty="0"/>
              <a:t>How do control resource accesses (e.g., storage)?</a:t>
            </a:r>
          </a:p>
          <a:p>
            <a:pPr lvl="1"/>
            <a:r>
              <a:rPr lang="en-US" dirty="0"/>
              <a:t>How do we orchestrate data flows?</a:t>
            </a:r>
          </a:p>
          <a:p>
            <a:pPr lvl="1"/>
            <a:r>
              <a:rPr lang="en-US" dirty="0"/>
              <a:t>It depends on your (team) skills (not only software engineering)</a:t>
            </a:r>
          </a:p>
          <a:p>
            <a:r>
              <a:rPr lang="en-US" dirty="0"/>
              <a:t>Business perspective</a:t>
            </a:r>
          </a:p>
          <a:p>
            <a:pPr lvl="1"/>
            <a:r>
              <a:rPr lang="en-US" dirty="0"/>
              <a:t>No free lunch, each choice has cost/benefit</a:t>
            </a:r>
          </a:p>
          <a:p>
            <a:pPr lvl="1"/>
            <a:r>
              <a:rPr lang="en-US" dirty="0"/>
              <a:t>How much time does it take to master a technology?</a:t>
            </a:r>
          </a:p>
          <a:p>
            <a:pPr lvl="1"/>
            <a:r>
              <a:rPr lang="en-US" dirty="0"/>
              <a:t>How many people do I need?</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 on AWS</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 of web services</a:t>
            </a:r>
          </a:p>
          <a:p>
            <a:pPr lvl="1"/>
            <a:r>
              <a:rPr lang="en-US" dirty="0"/>
              <a:t>Computing, storing, and networking, at different abstraction layers</a:t>
            </a:r>
          </a:p>
          <a:p>
            <a:pPr lvl="1"/>
            <a:r>
              <a:rPr lang="en-US" dirty="0"/>
              <a:t>Web service means services controlled via a (visual) web interface</a:t>
            </a:r>
          </a:p>
          <a:p>
            <a:pPr lvl="2"/>
            <a:r>
              <a:rPr lang="en-US" dirty="0"/>
              <a:t>IAM: identity and Access Management </a:t>
            </a:r>
          </a:p>
          <a:p>
            <a:pPr lvl="2"/>
            <a:r>
              <a:rPr lang="en-US" dirty="0"/>
              <a:t>EC2: virtual servers</a:t>
            </a:r>
          </a:p>
          <a:p>
            <a:pPr lvl="2"/>
            <a:r>
              <a:rPr lang="en-US" dirty="0"/>
              <a:t>S3: (object) storage capacity</a:t>
            </a:r>
          </a:p>
          <a:p>
            <a:r>
              <a:rPr lang="en-US" dirty="0"/>
              <a:t>Most cloud 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or similar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101</a:t>
            </a:fld>
            <a:endParaRPr lang="it-IT"/>
          </a:p>
        </p:txBody>
      </p:sp>
    </p:spTree>
    <p:extLst>
      <p:ext uri="{BB962C8B-B14F-4D97-AF65-F5344CB8AC3E}">
        <p14:creationId xmlns:p14="http://schemas.microsoft.com/office/powerpoint/2010/main" val="41725515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User: unique identity recognized by AWS services and applications</a:t>
            </a:r>
          </a:p>
          <a:p>
            <a:pPr lvl="1"/>
            <a:r>
              <a:rPr lang="en-US" dirty="0"/>
              <a:t>Individual, system, or application accessing AWS services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102</a:t>
            </a:fld>
            <a:endParaRPr lang="it-IT"/>
          </a:p>
        </p:txBody>
      </p:sp>
    </p:spTree>
    <p:extLst>
      <p:ext uri="{BB962C8B-B14F-4D97-AF65-F5344CB8AC3E}">
        <p14:creationId xmlns:p14="http://schemas.microsoft.com/office/powerpoint/2010/main" val="21503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After the AWS account creation</a:t>
            </a:r>
          </a:p>
          <a:p>
            <a:pPr lvl="1"/>
            <a:r>
              <a:rPr lang="en-US" dirty="0"/>
              <a:t>Begin with a single sign-in identity that has complete access to all AWS services</a:t>
            </a:r>
          </a:p>
          <a:p>
            <a:pPr lvl="2"/>
            <a:r>
              <a:rPr lang="en-US" dirty="0"/>
              <a:t>I.e., a root user</a:t>
            </a:r>
          </a:p>
          <a:p>
            <a:pPr lvl="2"/>
            <a:r>
              <a:rPr lang="en-US" dirty="0"/>
              <a:t>Do not use the root user for your everyday tasks, even the administrative ones</a:t>
            </a:r>
          </a:p>
          <a:p>
            <a:pPr lvl="2"/>
            <a:r>
              <a:rPr lang="en-US" dirty="0"/>
              <a:t>Use the root user only to create your first IAM user</a:t>
            </a:r>
          </a:p>
          <a:p>
            <a:pPr lvl="1"/>
            <a:r>
              <a:rPr lang="en-US" dirty="0"/>
              <a:t>Specify permissions to control which operations a user can perform</a:t>
            </a:r>
          </a:p>
          <a:p>
            <a:r>
              <a:rPr lang="en-US" dirty="0"/>
              <a:t>What can a user do?</a:t>
            </a:r>
          </a:p>
          <a:p>
            <a:pPr lvl="1"/>
            <a:r>
              <a:rPr lang="en-US" dirty="0"/>
              <a:t>If permitted, a user has access to all of the resources under the AWS account</a:t>
            </a:r>
          </a:p>
          <a:p>
            <a:pPr lvl="1"/>
            <a:r>
              <a:rPr lang="en-US" dirty="0"/>
              <a:t>Users can make requests to AWS services using security credentials</a:t>
            </a:r>
          </a:p>
          <a:p>
            <a:pPr lvl="1"/>
            <a:r>
              <a:rPr lang="en-US" dirty="0"/>
              <a:t>Explicit permissions govern a user’s ability to call AWS services</a:t>
            </a:r>
          </a:p>
          <a:p>
            <a:pPr lvl="2"/>
            <a:r>
              <a:rPr lang="en-US" dirty="0"/>
              <a:t>Place requests to web services such as Amazon S3 and Amazon EC2</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103</a:t>
            </a:fld>
            <a:endParaRPr lang="it-IT"/>
          </a:p>
        </p:txBody>
      </p:sp>
    </p:spTree>
    <p:extLst>
      <p:ext uri="{BB962C8B-B14F-4D97-AF65-F5344CB8AC3E}">
        <p14:creationId xmlns:p14="http://schemas.microsoft.com/office/powerpoint/2010/main" val="29796670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Not associated with a specific user or group</a:t>
            </a:r>
          </a:p>
          <a:p>
            <a:pPr lvl="2"/>
            <a:r>
              <a:rPr lang="en-US" dirty="0"/>
              <a:t>Delegate access with defined permissions to trusted entities without having to share keys</a:t>
            </a:r>
          </a:p>
          <a:p>
            <a:pPr lvl="1"/>
            <a:r>
              <a:rPr lang="en-US" dirty="0"/>
              <a:t>There is no limit to the number of IAM roles you can assume</a:t>
            </a:r>
          </a:p>
          <a:p>
            <a:r>
              <a:rPr lang="en-US" dirty="0"/>
              <a:t>Role vs user</a:t>
            </a:r>
          </a:p>
          <a:p>
            <a:pPr lvl="1"/>
            <a:r>
              <a:rPr lang="en-US" dirty="0"/>
              <a:t>User has permanent long-term credentials and is used to directly interact with AWS services</a:t>
            </a:r>
          </a:p>
          <a:p>
            <a:pPr lvl="1"/>
            <a:r>
              <a:rPr lang="en-US" dirty="0"/>
              <a:t>Role does not have any credentials and cannot make direct requests to AWS services</a:t>
            </a:r>
          </a:p>
          <a:p>
            <a:pPr lvl="1"/>
            <a:r>
              <a:rPr lang="en-US" dirty="0"/>
              <a:t>IAM roles are meant to be assumed by authorized entities, such as IAM users, applications, or an AWS service such as EC2</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104</a:t>
            </a:fld>
            <a:endParaRPr lang="it-IT"/>
          </a:p>
        </p:txBody>
      </p:sp>
    </p:spTree>
    <p:extLst>
      <p:ext uri="{BB962C8B-B14F-4D97-AF65-F5344CB8AC3E}">
        <p14:creationId xmlns:p14="http://schemas.microsoft.com/office/powerpoint/2010/main" val="968441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is person (i.e., a IAM user)</a:t>
            </a:r>
          </a:p>
          <a:p>
            <a:pPr lvl="1"/>
            <a:r>
              <a:rPr lang="en-US" dirty="0"/>
              <a:t>Although she is the same person (user) with or without her turnout gear</a:t>
            </a:r>
          </a:p>
          <a:p>
            <a:pPr lvl="1"/>
            <a:r>
              <a:rPr lang="en-US" dirty="0"/>
              <a:t>When, as a firewoman,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When she gets back to the station,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105</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6082F11-3C02-48FF-AEA4-086A1670B3A1}"/>
              </a:ext>
            </a:extLst>
          </p:cNvPr>
          <p:cNvSpPr>
            <a:spLocks noGrp="1"/>
          </p:cNvSpPr>
          <p:nvPr>
            <p:ph type="title"/>
          </p:nvPr>
        </p:nvSpPr>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88CA06D6-27AB-4FC7-8172-C611979A9C7F}"/>
              </a:ext>
            </a:extLst>
          </p:cNvPr>
          <p:cNvSpPr>
            <a:spLocks noGrp="1"/>
          </p:cNvSpPr>
          <p:nvPr>
            <p:ph idx="1"/>
          </p:nvPr>
        </p:nvSpPr>
        <p:spPr>
          <a:xfrm>
            <a:off x="838200" y="1700499"/>
            <a:ext cx="10515600" cy="4351338"/>
          </a:xfrm>
        </p:spPr>
        <p:txBody>
          <a:bodyPr/>
          <a:lstStyle/>
          <a:p>
            <a:r>
              <a:rPr lang="en-US" dirty="0"/>
              <a:t>Policy</a:t>
            </a:r>
          </a:p>
          <a:p>
            <a:pPr lvl="1"/>
            <a:r>
              <a:rPr lang="en-US" dirty="0"/>
              <a:t>An object in AWS that, when associated with an identity or resource, defines their permissions</a:t>
            </a:r>
          </a:p>
          <a:p>
            <a:pPr lvl="2"/>
            <a:r>
              <a:rPr lang="en-US" dirty="0"/>
              <a:t>Permissions in the policies determine whether the request is allowed or denied</a:t>
            </a:r>
          </a:p>
          <a:p>
            <a:pPr lvl="1"/>
            <a:r>
              <a:rPr lang="en-US" dirty="0"/>
              <a:t>AWS evaluates these policies when an IAM principal (user or role) makes a request</a:t>
            </a:r>
          </a:p>
          <a:p>
            <a:pPr lvl="1"/>
            <a:r>
              <a:rPr lang="en-US" dirty="0"/>
              <a:t>You manage access in AWS by creating policies and attaching them to IAM identities (users, groups of users, or roles)</a:t>
            </a:r>
          </a:p>
          <a:p>
            <a:pPr lvl="1"/>
            <a:r>
              <a:rPr lang="en-US" dirty="0"/>
              <a:t>Six types of policies (listed in order of frequency)</a:t>
            </a:r>
          </a:p>
          <a:p>
            <a:pPr lvl="2"/>
            <a:r>
              <a:rPr lang="en-US" dirty="0"/>
              <a:t>Identity-based policies, grant permissions to an identity</a:t>
            </a:r>
          </a:p>
          <a:p>
            <a:pPr lvl="2"/>
            <a:r>
              <a:rPr lang="en-US" dirty="0"/>
              <a:t>Resource-based policies, E.g., resource-based policies are Amazon S3 bucket policies </a:t>
            </a:r>
          </a:p>
          <a:p>
            <a:pPr lvl="2"/>
            <a:r>
              <a:rPr lang="en-US" dirty="0"/>
              <a:t>Permissions boundaries, maximum permissions that the identity-based policies can grant to an entity</a:t>
            </a:r>
          </a:p>
          <a:p>
            <a:pPr lvl="2"/>
            <a:r>
              <a:rPr lang="en-US" dirty="0"/>
              <a:t>Service control policy (SCP), maximum permissions for members of a unit</a:t>
            </a:r>
          </a:p>
          <a:p>
            <a:pPr lvl="2"/>
            <a:r>
              <a:rPr lang="en-US" dirty="0"/>
              <a:t>Access control lists (ACLs), which accounts can access the resource to which the ACL is attached</a:t>
            </a:r>
          </a:p>
          <a:p>
            <a:pPr lvl="2"/>
            <a:r>
              <a:rPr lang="en-US" dirty="0"/>
              <a:t>Session policies, limit the permissions that the role or identity-based policies grant to the session</a:t>
            </a:r>
          </a:p>
        </p:txBody>
      </p:sp>
      <p:sp>
        <p:nvSpPr>
          <p:cNvPr id="4" name="Footer Placeholder 3">
            <a:extLst>
              <a:ext uri="{FF2B5EF4-FFF2-40B4-BE49-F238E27FC236}">
                <a16:creationId xmlns:a16="http://schemas.microsoft.com/office/drawing/2014/main" id="{88AE8D42-31A5-439A-98D8-5EA2C54A5B82}"/>
              </a:ext>
            </a:extLst>
          </p:cNvPr>
          <p:cNvSpPr>
            <a:spLocks noGrp="1"/>
          </p:cNvSpPr>
          <p:nvPr>
            <p:ph type="ftr" sz="quarter" idx="11"/>
          </p:nvPr>
        </p:nvSpPr>
        <p:spPr>
          <a:xfrm>
            <a:off x="0" y="6492875"/>
            <a:ext cx="2838450"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8DCAF97-6BCB-4048-B796-7D41528734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106</a:t>
            </a:fld>
            <a:endParaRPr lang="it-IT"/>
          </a:p>
        </p:txBody>
      </p:sp>
    </p:spTree>
    <p:extLst>
      <p:ext uri="{BB962C8B-B14F-4D97-AF65-F5344CB8AC3E}">
        <p14:creationId xmlns:p14="http://schemas.microsoft.com/office/powerpoint/2010/main" val="18363424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107</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108</a:t>
            </a:fld>
            <a:endParaRPr lang="it-IT"/>
          </a:p>
        </p:txBody>
      </p:sp>
    </p:spTree>
    <p:extLst>
      <p:ext uri="{BB962C8B-B14F-4D97-AF65-F5344CB8AC3E}">
        <p14:creationId xmlns:p14="http://schemas.microsoft.com/office/powerpoint/2010/main" val="9233314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Aunifiedtool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109</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Later, we assume that you have setup your credentials in the credentials file</a:t>
            </a:r>
          </a:p>
          <a:p>
            <a:pPr lvl="1"/>
            <a:r>
              <a:rPr lang="en-US" dirty="0"/>
              <a:t>Credentials expire after some time; we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110</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111</a:t>
            </a:fld>
            <a:endParaRPr lang="it-IT"/>
          </a:p>
        </p:txBody>
      </p:sp>
    </p:spTree>
    <p:extLst>
      <p:ext uri="{BB962C8B-B14F-4D97-AF65-F5344CB8AC3E}">
        <p14:creationId xmlns:p14="http://schemas.microsoft.com/office/powerpoint/2010/main" val="7336054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112</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The AWS Serverless Application Model (AWS SAM) is an open-source framework that you can use to build serverless applications</a:t>
            </a:r>
          </a:p>
          <a:p>
            <a:pPr lvl="1"/>
            <a:r>
              <a:rPr lang="en-US" dirty="0"/>
              <a:t>A serverless application is a combination of Lambda functions, event sources, and other resources that work together to perform tasks</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113</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114</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54407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3" idx="2"/>
            <a:endCxn id="17" idx="0"/>
          </p:cNvCxnSpPr>
          <p:nvPr/>
        </p:nvCxnSpPr>
        <p:spPr>
          <a:xfrm>
            <a:off x="9613721" y="4472562"/>
            <a:ext cx="146832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51300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urierPrime"/>
              </a:rPr>
              <a:t>Dataset sample</a:t>
            </a:r>
          </a:p>
          <a:p>
            <a:r>
              <a:rPr lang="en-US" sz="1200" dirty="0">
                <a:latin typeface="CourierPrime"/>
              </a:rPr>
              <a:t>%%%%%%%%%%%%%%</a:t>
            </a:r>
          </a:p>
          <a:p>
            <a:endParaRPr lang="en-US" sz="1200" dirty="0">
              <a:latin typeface="CourierPrime"/>
            </a:endParaRPr>
          </a:p>
          <a:p>
            <a:r>
              <a:rPr lang="en-US" sz="1200" dirty="0">
                <a:latin typeface="CourierPrime"/>
              </a:rPr>
              <a:t>[ { </a:t>
            </a:r>
            <a:r>
              <a:rPr lang="en-US" sz="1200" dirty="0" err="1">
                <a:latin typeface="CourierPrime"/>
              </a:rPr>
              <a:t>customerName</a:t>
            </a:r>
            <a:r>
              <a:rPr lang="en-US" sz="1200" dirty="0">
                <a:latin typeface="CourierPrime"/>
              </a:rPr>
              <a:t>: Alice, products: [Pizza, Beer, Diaper] },</a:t>
            </a:r>
          </a:p>
          <a:p>
            <a:r>
              <a:rPr lang="en-US" sz="1200" dirty="0">
                <a:latin typeface="CourierPrime"/>
              </a:rPr>
              <a:t>  { </a:t>
            </a:r>
            <a:r>
              <a:rPr lang="en-US" sz="1200" dirty="0" err="1">
                <a:latin typeface="CourierPrime"/>
              </a:rPr>
              <a:t>customerName</a:t>
            </a:r>
            <a:r>
              <a:rPr lang="en-US" sz="1200" dirty="0">
                <a:latin typeface="CourierPrime"/>
              </a:rPr>
              <a:t>: Bob, products: [Pizza, Beer, Diaper] },</a:t>
            </a:r>
          </a:p>
          <a:p>
            <a:r>
              <a:rPr lang="en-US" sz="1200" dirty="0">
                <a:latin typeface="CourierPrime"/>
              </a:rPr>
              <a:t>  { </a:t>
            </a:r>
            <a:r>
              <a:rPr lang="en-US" sz="1200" dirty="0" err="1">
                <a:latin typeface="CourierPrime"/>
              </a:rPr>
              <a:t>customerName</a:t>
            </a:r>
            <a:r>
              <a:rPr lang="en-US" sz="1200" dirty="0">
                <a:latin typeface="CourierPrime"/>
              </a:rPr>
              <a:t>: Charlie, products: [Pizza, Cola] } ]</a:t>
            </a:r>
          </a:p>
        </p:txBody>
      </p:sp>
    </p:spTree>
    <p:extLst>
      <p:ext uri="{BB962C8B-B14F-4D97-AF65-F5344CB8AC3E}">
        <p14:creationId xmlns:p14="http://schemas.microsoft.com/office/powerpoint/2010/main" val="34797801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FIM</a:t>
            </a:r>
          </a:p>
          <a:p>
            <a:r>
              <a:rPr lang="en-US" dirty="0"/>
              <a:t>However</a:t>
            </a:r>
          </a:p>
          <a:p>
            <a:pPr lvl="1"/>
            <a:r>
              <a:rPr lang="en-US" dirty="0"/>
              <a:t>Data is provided as a nested JSON object</a:t>
            </a:r>
          </a:p>
          <a:p>
            <a:pPr lvl="1"/>
            <a:r>
              <a:rPr lang="en-US" dirty="0"/>
              <a:t>We need a preprocessing step</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115</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236711"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9725352" y="3884156"/>
            <a:ext cx="605871"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FIM</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10676958"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16" name="Straight Arrow Connector 15">
            <a:extLst>
              <a:ext uri="{FF2B5EF4-FFF2-40B4-BE49-F238E27FC236}">
                <a16:creationId xmlns:a16="http://schemas.microsoft.com/office/drawing/2014/main" id="{CC45130A-0397-4C49-8B90-1A563EF5C7E9}"/>
              </a:ext>
            </a:extLst>
          </p:cNvPr>
          <p:cNvCxnSpPr>
            <a:cxnSpLocks/>
            <a:stCxn id="8" idx="4"/>
            <a:endCxn id="32" idx="1"/>
          </p:cNvCxnSpPr>
          <p:nvPr/>
        </p:nvCxnSpPr>
        <p:spPr>
          <a:xfrm>
            <a:off x="7326378" y="4172037"/>
            <a:ext cx="3457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10331223" y="4172037"/>
            <a:ext cx="3457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0ECB44AE-5F01-4962-A6CD-511F159A368D}"/>
              </a:ext>
            </a:extLst>
          </p:cNvPr>
          <p:cNvSpPr/>
          <p:nvPr/>
        </p:nvSpPr>
        <p:spPr>
          <a:xfrm>
            <a:off x="7672114" y="3884156"/>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Preprocessing</a:t>
            </a:r>
          </a:p>
        </p:txBody>
      </p:sp>
      <p:cxnSp>
        <p:nvCxnSpPr>
          <p:cNvPr id="36" name="Straight Arrow Connector 35">
            <a:extLst>
              <a:ext uri="{FF2B5EF4-FFF2-40B4-BE49-F238E27FC236}">
                <a16:creationId xmlns:a16="http://schemas.microsoft.com/office/drawing/2014/main" id="{8B724BA4-04C9-4AB5-A853-55982D4833E1}"/>
              </a:ext>
            </a:extLst>
          </p:cNvPr>
          <p:cNvCxnSpPr>
            <a:cxnSpLocks/>
            <a:stCxn id="32" idx="3"/>
            <a:endCxn id="11" idx="1"/>
          </p:cNvCxnSpPr>
          <p:nvPr/>
        </p:nvCxnSpPr>
        <p:spPr>
          <a:xfrm>
            <a:off x="9379616" y="4172037"/>
            <a:ext cx="3457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116</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766406"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766406" y="3504101"/>
                <a:ext cx="1707502"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7649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6" idx="1"/>
          </p:cNvCxnSpPr>
          <p:nvPr/>
        </p:nvCxnSpPr>
        <p:spPr>
          <a:xfrm>
            <a:off x="8473908" y="3791982"/>
            <a:ext cx="7649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121618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117</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1"/>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118</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fundamental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119</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it-IT" dirty="0" err="1"/>
              <a:t>Why</a:t>
            </a:r>
            <a:r>
              <a:rPr lang="it-IT" dirty="0"/>
              <a:t> </a:t>
            </a:r>
            <a:r>
              <a:rPr lang="it-IT" dirty="0" err="1"/>
              <a:t>going</a:t>
            </a:r>
            <a:r>
              <a:rPr lang="it-IT" dirty="0"/>
              <a:t> cloud?</a:t>
            </a:r>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12</a:t>
            </a:fld>
            <a:endParaRPr lang="it-IT"/>
          </a:p>
        </p:txBody>
      </p:sp>
    </p:spTree>
    <p:extLst>
      <p:ext uri="{BB962C8B-B14F-4D97-AF65-F5344CB8AC3E}">
        <p14:creationId xmlns:p14="http://schemas.microsoft.com/office/powerpoint/2010/main" val="21196124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120</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121</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a:p>
            <a:endParaRPr lang="nb-NO" sz="1200" dirty="0"/>
          </a:p>
          <a:p>
            <a:r>
              <a:rPr lang="nb-NO" sz="1200" dirty="0"/>
              <a:t>$ aws dynamodb list-tables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122</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When you read data from a DynamoDB table, the response might not reflect the results of a recently completed write</a:t>
            </a:r>
          </a:p>
          <a:p>
            <a:endParaRPr lang="en-US" dirty="0"/>
          </a:p>
          <a:p>
            <a:r>
              <a:rPr lang="en-US" dirty="0"/>
              <a:t>Eventually Consistent Reads (default)</a:t>
            </a:r>
          </a:p>
          <a:p>
            <a:pPr lvl="1"/>
            <a:r>
              <a:rPr lang="en-US" dirty="0"/>
              <a:t>Response might include stale data. After short time, the response should return the latest data</a:t>
            </a:r>
          </a:p>
          <a:p>
            <a:r>
              <a:rPr lang="en-US" dirty="0"/>
              <a:t>Strongly Consistent Reads</a:t>
            </a:r>
          </a:p>
          <a:p>
            <a:pPr lvl="1"/>
            <a:r>
              <a:rPr lang="en-US" dirty="0"/>
              <a:t>DynamoDB returns a response with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123</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 is good if</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a:t>
            </a:r>
          </a:p>
          <a:p>
            <a:pPr lvl="1"/>
            <a:r>
              <a:rPr lang="en-US" dirty="0"/>
              <a:t>Or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124</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125</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126</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127</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128</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129</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13</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130</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it-IT" dirty="0"/>
              <a:t>Click on `AWS Explorer`</a:t>
            </a:r>
          </a:p>
          <a:p>
            <a:pPr lvl="1"/>
            <a:r>
              <a:rPr lang="it-IT" dirty="0" err="1"/>
              <a:t>You</a:t>
            </a:r>
            <a:r>
              <a:rPr lang="it-IT" dirty="0"/>
              <a:t> can </a:t>
            </a:r>
            <a:r>
              <a:rPr lang="it-IT" dirty="0" err="1"/>
              <a:t>see</a:t>
            </a:r>
            <a:r>
              <a:rPr lang="it-IT" dirty="0"/>
              <a:t> the `</a:t>
            </a:r>
            <a:r>
              <a:rPr lang="it-IT" dirty="0" err="1"/>
              <a:t>helloworld</a:t>
            </a:r>
            <a:r>
              <a:rPr lang="it-IT" dirty="0"/>
              <a:t>` </a:t>
            </a:r>
            <a:r>
              <a:rPr lang="it-IT" dirty="0" err="1"/>
              <a:t>function</a:t>
            </a:r>
            <a:endParaRPr lang="it-IT" dirty="0"/>
          </a:p>
          <a:p>
            <a:pPr lvl="1"/>
            <a:r>
              <a:rPr lang="it-IT" dirty="0"/>
              <a:t>Plus `</a:t>
            </a:r>
            <a:r>
              <a:rPr lang="it-IT" dirty="0" err="1"/>
              <a:t>CloudWatch</a:t>
            </a:r>
            <a:r>
              <a:rPr lang="it-IT" dirty="0"/>
              <a:t> Logs` and `S3`</a:t>
            </a:r>
            <a:endParaRPr lang="en-US" dirty="0"/>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131</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132</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dirty="0"/>
              <a:t>Run ReadDataset.java</a:t>
            </a:r>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133</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134</a:t>
            </a:fld>
            <a:endParaRPr lang="it-IT"/>
          </a:p>
        </p:txBody>
      </p:sp>
    </p:spTree>
    <p:extLst>
      <p:ext uri="{BB962C8B-B14F-4D97-AF65-F5344CB8AC3E}">
        <p14:creationId xmlns:p14="http://schemas.microsoft.com/office/powerpoint/2010/main" val="39159515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Migration - 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pPr lvl="1"/>
            <a:r>
              <a:rPr lang="en-US" dirty="0"/>
              <a:t>Quickly and cost-effectively process vast amounts of data</a:t>
            </a:r>
          </a:p>
          <a:p>
            <a:pPr lvl="1"/>
            <a:r>
              <a:rPr lang="en-US" dirty="0"/>
              <a:t>Run other popular distributed frameworks such as Spark</a:t>
            </a:r>
          </a:p>
          <a:p>
            <a:r>
              <a:rPr lang="en-US" dirty="0"/>
              <a:t>Some features</a:t>
            </a:r>
          </a:p>
          <a:p>
            <a:pPr lvl="1"/>
            <a:r>
              <a:rPr lang="en-US" dirty="0"/>
              <a:t>Low Hourly Pricing</a:t>
            </a:r>
          </a:p>
          <a:p>
            <a:pPr lvl="1"/>
            <a:r>
              <a:rPr lang="en-US" dirty="0"/>
              <a:t>Amazon EC2 Spot Integration</a:t>
            </a:r>
          </a:p>
          <a:p>
            <a:pPr lvl="1"/>
            <a:r>
              <a:rPr lang="en-US" dirty="0"/>
              <a:t>Amazon EC2 Reserved Instance Integration Elasticity</a:t>
            </a:r>
          </a:p>
          <a:p>
            <a:pPr lvl="1"/>
            <a:r>
              <a:rPr lang="en-US" dirty="0"/>
              <a:t>Amazon S3 Integration</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136</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9448800"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9448587"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Tracks the status of tasks and monitors the health of the cluster</a:t>
            </a:r>
          </a:p>
          <a:p>
            <a:pPr lvl="2"/>
            <a:r>
              <a:rPr lang="en-US" dirty="0"/>
              <a:t>Every cluster has (at least) a master node</a:t>
            </a:r>
          </a:p>
          <a:p>
            <a:pPr lvl="3"/>
            <a:r>
              <a:rPr lang="en-US" dirty="0"/>
              <a:t>It is possible to create a single-node cluster with only the master node</a:t>
            </a:r>
          </a:p>
          <a:p>
            <a:pPr lvl="1"/>
            <a:r>
              <a:rPr lang="en-US" b="1" dirty="0"/>
              <a:t>Core</a:t>
            </a:r>
            <a:r>
              <a:rPr lang="en-US" dirty="0"/>
              <a:t> node runs tasks and store data in the Hadoop Distributed File System (HDFS) </a:t>
            </a:r>
          </a:p>
          <a:p>
            <a:pPr lvl="2"/>
            <a:r>
              <a:rPr lang="en-US" dirty="0"/>
              <a:t>Multi-node clusters have at least one core node</a:t>
            </a:r>
          </a:p>
          <a:p>
            <a:pPr lvl="1"/>
            <a:r>
              <a:rPr lang="en-US" b="1" dirty="0"/>
              <a:t>Task</a:t>
            </a:r>
            <a:r>
              <a:rPr lang="en-US" dirty="0"/>
              <a:t> node only runs tasks and does not store data in HDFS</a:t>
            </a:r>
          </a:p>
          <a:p>
            <a:pPr lvl="2"/>
            <a:r>
              <a:rPr lang="en-US" dirty="0"/>
              <a:t>Task nodes are optional</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137</a:t>
            </a:fld>
            <a:endParaRPr lang="it-IT"/>
          </a:p>
        </p:txBody>
      </p:sp>
    </p:spTree>
    <p:extLst>
      <p:ext uri="{BB962C8B-B14F-4D97-AF65-F5344CB8AC3E}">
        <p14:creationId xmlns:p14="http://schemas.microsoft.com/office/powerpoint/2010/main" val="6676028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138</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579304"/>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579304"/>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579304"/>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318248"/>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318248"/>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318248"/>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117564"/>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Start an EMR cluster</a:t>
            </a:r>
          </a:p>
          <a:p>
            <a:endParaRPr lang="en-US" dirty="0"/>
          </a:p>
          <a:p>
            <a:r>
              <a:rPr lang="en-US" dirty="0"/>
              <a:t>Master group controls the cluster</a:t>
            </a:r>
          </a:p>
          <a:p>
            <a:pPr lvl="1"/>
            <a:r>
              <a:rPr lang="en-US" dirty="0"/>
              <a:t>Master node coordinates distribution of work and manages cluster state</a:t>
            </a:r>
          </a:p>
          <a:p>
            <a:r>
              <a:rPr lang="en-US" dirty="0"/>
              <a:t>Core group created for life of cluster</a:t>
            </a:r>
          </a:p>
          <a:p>
            <a:pPr lvl="1"/>
            <a:r>
              <a:rPr lang="en-US" dirty="0"/>
              <a:t>Core instances run </a:t>
            </a:r>
            <a:r>
              <a:rPr lang="en-US" b="1" dirty="0" err="1"/>
              <a:t>DataNode</a:t>
            </a:r>
            <a:r>
              <a:rPr lang="en-US" dirty="0"/>
              <a:t> and </a:t>
            </a:r>
            <a:r>
              <a:rPr lang="en-US" b="1" dirty="0" err="1"/>
              <a:t>TaskTracker</a:t>
            </a:r>
            <a:r>
              <a:rPr lang="en-US" dirty="0"/>
              <a:t> daemons</a:t>
            </a:r>
          </a:p>
          <a:p>
            <a:endParaRPr lang="en-US" dirty="0"/>
          </a:p>
          <a:p>
            <a:r>
              <a:rPr lang="en-US" dirty="0"/>
              <a:t>Optional task instances can be added or subtracted</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139</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26" name="object 21">
            <a:extLst>
              <a:ext uri="{FF2B5EF4-FFF2-40B4-BE49-F238E27FC236}">
                <a16:creationId xmlns:a16="http://schemas.microsoft.com/office/drawing/2014/main" id="{B9269A12-0D72-43BF-9F94-F5DC3202BE69}"/>
              </a:ext>
            </a:extLst>
          </p:cNvPr>
          <p:cNvGrpSpPr/>
          <p:nvPr/>
        </p:nvGrpSpPr>
        <p:grpSpPr>
          <a:xfrm>
            <a:off x="6096000" y="2871810"/>
            <a:ext cx="5142865" cy="3133090"/>
            <a:chOff x="780860" y="1686822"/>
            <a:chExt cx="5142865" cy="3133090"/>
          </a:xfrm>
        </p:grpSpPr>
        <p:sp>
          <p:nvSpPr>
            <p:cNvPr id="27" name="object 22">
              <a:extLst>
                <a:ext uri="{FF2B5EF4-FFF2-40B4-BE49-F238E27FC236}">
                  <a16:creationId xmlns:a16="http://schemas.microsoft.com/office/drawing/2014/main" id="{3CDFC9DF-82E5-48BC-B28F-4AA478FC78B3}"/>
                </a:ext>
              </a:extLst>
            </p:cNvPr>
            <p:cNvSpPr/>
            <p:nvPr/>
          </p:nvSpPr>
          <p:spPr>
            <a:xfrm>
              <a:off x="228392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228392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2245828" y="4326099"/>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228392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31" name="object 26">
              <a:extLst>
                <a:ext uri="{FF2B5EF4-FFF2-40B4-BE49-F238E27FC236}">
                  <a16:creationId xmlns:a16="http://schemas.microsoft.com/office/drawing/2014/main" id="{1CAD5A14-1DB6-4EC1-9CE8-7BDCC076CAE8}"/>
                </a:ext>
              </a:extLst>
            </p:cNvPr>
            <p:cNvPicPr/>
            <p:nvPr/>
          </p:nvPicPr>
          <p:blipFill>
            <a:blip r:embed="rId7" cstate="print"/>
            <a:stretch>
              <a:fillRect/>
            </a:stretch>
          </p:blipFill>
          <p:spPr>
            <a:xfrm>
              <a:off x="780860" y="1686822"/>
              <a:ext cx="5142716" cy="3132943"/>
            </a:xfrm>
            <a:prstGeom prst="rect">
              <a:avLst/>
            </a:prstGeom>
          </p:spPr>
        </p:pic>
        <p:sp>
          <p:nvSpPr>
            <p:cNvPr id="32" name="object 27">
              <a:extLst>
                <a:ext uri="{FF2B5EF4-FFF2-40B4-BE49-F238E27FC236}">
                  <a16:creationId xmlns:a16="http://schemas.microsoft.com/office/drawing/2014/main" id="{D21F416C-E121-44D8-B918-4E39DD8CC681}"/>
                </a:ext>
              </a:extLst>
            </p:cNvPr>
            <p:cNvSpPr/>
            <p:nvPr/>
          </p:nvSpPr>
          <p:spPr>
            <a:xfrm>
              <a:off x="836920" y="1714499"/>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a:p>
          </p:txBody>
        </p:sp>
      </p:gr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grpSp>
        <p:nvGrpSpPr>
          <p:cNvPr id="34" name="object 34">
            <a:extLst>
              <a:ext uri="{FF2B5EF4-FFF2-40B4-BE49-F238E27FC236}">
                <a16:creationId xmlns:a16="http://schemas.microsoft.com/office/drawing/2014/main" id="{08637393-2725-4EFC-A401-053FFAEF2493}"/>
              </a:ext>
            </a:extLst>
          </p:cNvPr>
          <p:cNvGrpSpPr/>
          <p:nvPr/>
        </p:nvGrpSpPr>
        <p:grpSpPr>
          <a:xfrm>
            <a:off x="6308990" y="3215124"/>
            <a:ext cx="4716780" cy="843280"/>
            <a:chOff x="993850" y="2030136"/>
            <a:chExt cx="4716780" cy="843280"/>
          </a:xfrm>
        </p:grpSpPr>
        <p:pic>
          <p:nvPicPr>
            <p:cNvPr id="35" name="object 35">
              <a:extLst>
                <a:ext uri="{FF2B5EF4-FFF2-40B4-BE49-F238E27FC236}">
                  <a16:creationId xmlns:a16="http://schemas.microsoft.com/office/drawing/2014/main" id="{C70D469F-7E7F-4BC7-95CC-CD1D70F506CB}"/>
                </a:ext>
              </a:extLst>
            </p:cNvPr>
            <p:cNvPicPr/>
            <p:nvPr/>
          </p:nvPicPr>
          <p:blipFill>
            <a:blip r:embed="rId8" cstate="print"/>
            <a:stretch>
              <a:fillRect/>
            </a:stretch>
          </p:blipFill>
          <p:spPr>
            <a:xfrm>
              <a:off x="993850" y="2030136"/>
              <a:ext cx="4716735" cy="842993"/>
            </a:xfrm>
            <a:prstGeom prst="rect">
              <a:avLst/>
            </a:prstGeom>
          </p:spPr>
        </p:pic>
        <p:sp>
          <p:nvSpPr>
            <p:cNvPr id="36" name="object 36">
              <a:extLst>
                <a:ext uri="{FF2B5EF4-FFF2-40B4-BE49-F238E27FC236}">
                  <a16:creationId xmlns:a16="http://schemas.microsoft.com/office/drawing/2014/main" id="{C6E93BEC-2D1F-4323-ABB0-451D3311F3D0}"/>
                </a:ext>
              </a:extLst>
            </p:cNvPr>
            <p:cNvSpPr/>
            <p:nvPr/>
          </p:nvSpPr>
          <p:spPr>
            <a:xfrm>
              <a:off x="1041400" y="2057400"/>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gr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02537" y="3347232"/>
            <a:ext cx="2620645" cy="2486660"/>
            <a:chOff x="987397" y="2162244"/>
            <a:chExt cx="2620645" cy="2486660"/>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9"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10" cstate="print"/>
            <a:stretch>
              <a:fillRect/>
            </a:stretch>
          </p:blipFill>
          <p:spPr>
            <a:xfrm>
              <a:off x="3097764" y="2586069"/>
              <a:ext cx="91259" cy="115785"/>
            </a:xfrm>
            <a:prstGeom prst="rect">
              <a:avLst/>
            </a:prstGeom>
          </p:spPr>
        </p:pic>
        <p:pic>
          <p:nvPicPr>
            <p:cNvPr id="43" name="object 43">
              <a:extLst>
                <a:ext uri="{FF2B5EF4-FFF2-40B4-BE49-F238E27FC236}">
                  <a16:creationId xmlns:a16="http://schemas.microsoft.com/office/drawing/2014/main" id="{AFB934A3-6F8E-4C76-BF7D-0E0CB90F392C}"/>
                </a:ext>
              </a:extLst>
            </p:cNvPr>
            <p:cNvPicPr/>
            <p:nvPr/>
          </p:nvPicPr>
          <p:blipFill>
            <a:blip r:embed="rId11" cstate="print"/>
            <a:stretch>
              <a:fillRect/>
            </a:stretch>
          </p:blipFill>
          <p:spPr>
            <a:xfrm>
              <a:off x="987397" y="3165385"/>
              <a:ext cx="2169511" cy="1483509"/>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24973"/>
            <a:ext cx="4337050" cy="1483995"/>
            <a:chOff x="1405670" y="3139985"/>
            <a:chExt cx="4337050" cy="1483995"/>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12"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3"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12"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3" cstate="print"/>
            <a:stretch>
              <a:fillRect/>
            </a:stretch>
          </p:blipFill>
          <p:spPr>
            <a:xfrm>
              <a:off x="1405670" y="3788272"/>
              <a:ext cx="90059" cy="117329"/>
            </a:xfrm>
            <a:prstGeom prst="rect">
              <a:avLst/>
            </a:prstGeom>
          </p:spPr>
        </p:pic>
        <p:pic>
          <p:nvPicPr>
            <p:cNvPr id="55" name="object 55">
              <a:extLst>
                <a:ext uri="{FF2B5EF4-FFF2-40B4-BE49-F238E27FC236}">
                  <a16:creationId xmlns:a16="http://schemas.microsoft.com/office/drawing/2014/main" id="{1375CF0A-18D2-4963-B18C-E56548F806E5}"/>
                </a:ext>
              </a:extLst>
            </p:cNvPr>
            <p:cNvPicPr/>
            <p:nvPr/>
          </p:nvPicPr>
          <p:blipFill>
            <a:blip r:embed="rId14" cstate="print"/>
            <a:stretch>
              <a:fillRect/>
            </a:stretch>
          </p:blipFill>
          <p:spPr>
            <a:xfrm>
              <a:off x="3573117" y="3139985"/>
              <a:ext cx="2169511" cy="148350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5"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6"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9"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7"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8"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7"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9"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7"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8"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7"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54888" y="2320697"/>
            <a:ext cx="2381250" cy="3124200"/>
          </a:xfrm>
        </p:spPr>
      </p:pic>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14</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94358" y="2313781"/>
            <a:ext cx="2381250" cy="3117283"/>
          </a:xfrm>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0921" y="2320697"/>
            <a:ext cx="2488654" cy="3117284"/>
          </a:xfrm>
          <a:prstGeom prst="rect">
            <a:avLst/>
          </a:prstGeom>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5"/>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6"/>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00847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140</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 </a:t>
            </a:r>
            <a:r>
              <a:rPr lang="en-US" dirty="0"/>
              <a:t>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you manually shut down the cluster</a:t>
            </a:r>
          </a:p>
          <a:p>
            <a:pPr lvl="1"/>
            <a:r>
              <a:rPr lang="en-US" dirty="0"/>
              <a:t>If a cluster terminates because of a failure, </a:t>
            </a:r>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141</a:t>
            </a:fld>
            <a:endParaRPr lang="it-IT"/>
          </a:p>
        </p:txBody>
      </p:sp>
    </p:spTree>
    <p:extLst>
      <p:ext uri="{BB962C8B-B14F-4D97-AF65-F5344CB8AC3E}">
        <p14:creationId xmlns:p14="http://schemas.microsoft.com/office/powerpoint/2010/main" val="3098366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142</a:t>
            </a:fld>
            <a:endParaRPr lang="it-IT"/>
          </a:p>
        </p:txBody>
      </p:sp>
    </p:spTree>
    <p:extLst>
      <p:ext uri="{BB962C8B-B14F-4D97-AF65-F5344CB8AC3E}">
        <p14:creationId xmlns:p14="http://schemas.microsoft.com/office/powerpoint/2010/main" val="34256249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a:t>Hands on</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endParaRPr lang="en-US" dirty="0"/>
          </a:p>
          <a:p>
            <a:r>
              <a:rPr lang="en-US" dirty="0"/>
              <a:t>To process data in your Amazon EMR cluster</a:t>
            </a:r>
          </a:p>
          <a:p>
            <a:pPr lvl="1"/>
            <a:r>
              <a:rPr lang="en-US" dirty="0"/>
              <a:t>Submit jobs or queries directly to installed applications</a:t>
            </a:r>
          </a:p>
          <a:p>
            <a:pPr lvl="1"/>
            <a:r>
              <a:rPr lang="en-US" dirty="0"/>
              <a:t>Run steps in the cluster</a:t>
            </a:r>
          </a:p>
          <a:p>
            <a:pPr lvl="1"/>
            <a:endParaRPr lang="en-US" dirty="0"/>
          </a:p>
          <a:p>
            <a:r>
              <a:rPr lang="en-US" dirty="0"/>
              <a:t>Directly submit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143</a:t>
            </a:fld>
            <a:endParaRPr lang="it-IT"/>
          </a:p>
        </p:txBody>
      </p:sp>
    </p:spTree>
    <p:extLst>
      <p:ext uri="{BB962C8B-B14F-4D97-AF65-F5344CB8AC3E}">
        <p14:creationId xmlns:p14="http://schemas.microsoft.com/office/powerpoint/2010/main" val="5661027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144</a:t>
            </a:fld>
            <a:endParaRPr lang="it-IT"/>
          </a:p>
        </p:txBody>
      </p:sp>
    </p:spTree>
    <p:extLst>
      <p:ext uri="{BB962C8B-B14F-4D97-AF65-F5344CB8AC3E}">
        <p14:creationId xmlns:p14="http://schemas.microsoft.com/office/powerpoint/2010/main" val="37975210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145</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146</a:t>
            </a:fld>
            <a:endParaRPr lang="it-IT"/>
          </a:p>
        </p:txBody>
      </p:sp>
    </p:spTree>
    <p:extLst>
      <p:ext uri="{BB962C8B-B14F-4D97-AF65-F5344CB8AC3E}">
        <p14:creationId xmlns:p14="http://schemas.microsoft.com/office/powerpoint/2010/main" val="34902978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147</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In EMR you can 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and directs the cluster. When it terminates, the cluster ends, so you should only launch the master node as a Spot Instance if you are running a cluster where sudden termination is acceptable.</a:t>
            </a:r>
          </a:p>
          <a:p>
            <a:pPr lvl="1"/>
            <a:r>
              <a:rPr lang="en-US" dirty="0"/>
              <a:t>Core nodes process data and store information using HDFS. Terminating a core instance risks data loss. For this reason, you should only run core nodes on Spot Instances when partial HDFS data loss is tolerable. </a:t>
            </a:r>
          </a:p>
          <a:p>
            <a:pPr lvl="1"/>
            <a:r>
              <a:rPr lang="en-US" dirty="0"/>
              <a:t>The task nodes process data but do not hold persistent data in HDFS. If they terminate because the Spot price has risen above your maximum Spot price, no data is lost and the effect on your cluster is minimal</a:t>
            </a:r>
          </a:p>
          <a:p>
            <a:endParaRPr lang="en-US" dirty="0"/>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148</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149</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15</a:t>
            </a:fld>
            <a:endParaRPr lang="en-US"/>
          </a:p>
        </p:txBody>
      </p:sp>
    </p:spTree>
    <p:extLst>
      <p:ext uri="{BB962C8B-B14F-4D97-AF65-F5344CB8AC3E}">
        <p14:creationId xmlns:p14="http://schemas.microsoft.com/office/powerpoint/2010/main" val="155571785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150</a:t>
            </a:fld>
            <a:endParaRPr lang="it-IT"/>
          </a:p>
        </p:txBody>
      </p:sp>
    </p:spTree>
    <p:extLst>
      <p:ext uri="{BB962C8B-B14F-4D97-AF65-F5344CB8AC3E}">
        <p14:creationId xmlns:p14="http://schemas.microsoft.com/office/powerpoint/2010/main" val="33512989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151</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153</a:t>
            </a:fld>
            <a:endParaRPr lang="it-IT"/>
          </a:p>
        </p:txBody>
      </p:sp>
    </p:spTree>
    <p:extLst>
      <p:ext uri="{BB962C8B-B14F-4D97-AF65-F5344CB8AC3E}">
        <p14:creationId xmlns:p14="http://schemas.microsoft.com/office/powerpoint/2010/main" val="16916511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154</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155</a:t>
            </a:fld>
            <a:endParaRPr lang="it-IT"/>
          </a:p>
        </p:txBody>
      </p:sp>
    </p:spTree>
    <p:extLst>
      <p:ext uri="{BB962C8B-B14F-4D97-AF65-F5344CB8AC3E}">
        <p14:creationId xmlns:p14="http://schemas.microsoft.com/office/powerpoint/2010/main" val="382186718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156</a:t>
            </a:fld>
            <a:endParaRPr lang="it-IT"/>
          </a:p>
        </p:txBody>
      </p:sp>
    </p:spTree>
    <p:extLst>
      <p:ext uri="{BB962C8B-B14F-4D97-AF65-F5344CB8AC3E}">
        <p14:creationId xmlns:p14="http://schemas.microsoft.com/office/powerpoint/2010/main" val="17351543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a:xfrm>
            <a:off x="838200" y="365125"/>
            <a:ext cx="10515600" cy="1325563"/>
          </a:xfrm>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a:xfrm>
            <a:off x="838200" y="1700499"/>
            <a:ext cx="10515600" cy="4351338"/>
          </a:xfrm>
        </p:spPr>
        <p:txBody>
          <a:bodyPr/>
          <a:lstStyle/>
          <a:p>
            <a:r>
              <a:rPr lang="en-US" dirty="0"/>
              <a:t>Amazon EMR and Hadoop provide a variety of file systems</a:t>
            </a:r>
          </a:p>
          <a:p>
            <a:pPr lvl="1"/>
            <a:r>
              <a:rPr lang="en-US" b="1" dirty="0"/>
              <a:t>HDFS</a:t>
            </a:r>
            <a:r>
              <a:rPr lang="en-US" dirty="0"/>
              <a:t> and </a:t>
            </a:r>
            <a:r>
              <a:rPr lang="en-US" b="1" dirty="0"/>
              <a:t>EMRFS</a:t>
            </a:r>
            <a:r>
              <a:rPr lang="en-US" dirty="0"/>
              <a:t> are the two main file systems used with Amazon EMR</a:t>
            </a:r>
          </a:p>
          <a:p>
            <a:pPr lvl="2"/>
            <a:r>
              <a:rPr lang="en-US" dirty="0"/>
              <a:t>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t>Is fast, best used for caching the results produced by intermediate job-flow steps</a:t>
            </a:r>
          </a:p>
          <a:p>
            <a:pPr lvl="3"/>
            <a:r>
              <a:rPr lang="en-US" b="1"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used for reading and writing regular files to Amazon S3</a:t>
            </a:r>
          </a:p>
          <a:p>
            <a:pPr lvl="2"/>
            <a:r>
              <a:rPr lang="en-US" dirty="0"/>
              <a:t>Storing persistent data in Amazon S3 </a:t>
            </a:r>
          </a:p>
          <a:p>
            <a:pPr lvl="2"/>
            <a:r>
              <a:rPr lang="en-US" dirty="0">
                <a:hlinkClick r:id="rId2"/>
              </a:rPr>
              <a:t>https://s3.console.aws.amazon.com/s3</a:t>
            </a:r>
            <a:endParaRPr lang="en-US" dirty="0"/>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157</a:t>
            </a:fld>
            <a:endParaRPr lang="it-IT"/>
          </a:p>
        </p:txBody>
      </p:sp>
    </p:spTree>
    <p:extLst>
      <p:ext uri="{BB962C8B-B14F-4D97-AF65-F5344CB8AC3E}">
        <p14:creationId xmlns:p14="http://schemas.microsoft.com/office/powerpoint/2010/main" val="15329810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5507-0C9F-415D-AACD-811FAA2B12B5}"/>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A55123F0-6029-450F-8936-10022B0E696E}"/>
              </a:ext>
            </a:extLst>
          </p:cNvPr>
          <p:cNvPicPr>
            <a:picLocks noGrp="1" noChangeAspect="1"/>
          </p:cNvPicPr>
          <p:nvPr>
            <p:ph idx="1"/>
          </p:nvPr>
        </p:nvPicPr>
        <p:blipFill>
          <a:blip r:embed="rId3"/>
          <a:stretch>
            <a:fillRect/>
          </a:stretch>
        </p:blipFill>
        <p:spPr>
          <a:xfrm>
            <a:off x="381000" y="1618226"/>
            <a:ext cx="10515600" cy="233011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F2F2084-2F86-4155-9137-21F5BB629B6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9715B23-8345-4CE1-938A-A2D9F0687A7D}"/>
              </a:ext>
            </a:extLst>
          </p:cNvPr>
          <p:cNvSpPr>
            <a:spLocks noGrp="1"/>
          </p:cNvSpPr>
          <p:nvPr>
            <p:ph type="sldNum" sz="quarter" idx="12"/>
          </p:nvPr>
        </p:nvSpPr>
        <p:spPr/>
        <p:txBody>
          <a:bodyPr/>
          <a:lstStyle/>
          <a:p>
            <a:fld id="{5DD6F1BA-2510-46FC-9346-AB1F3CA1593B}" type="slidenum">
              <a:rPr lang="it-IT" smtClean="0"/>
              <a:t>158</a:t>
            </a:fld>
            <a:endParaRPr lang="it-IT"/>
          </a:p>
        </p:txBody>
      </p:sp>
      <p:pic>
        <p:nvPicPr>
          <p:cNvPr id="9" name="Picture 8">
            <a:extLst>
              <a:ext uri="{FF2B5EF4-FFF2-40B4-BE49-F238E27FC236}">
                <a16:creationId xmlns:a16="http://schemas.microsoft.com/office/drawing/2014/main" id="{CC3C67AD-7A43-4C2E-B04A-B05BB13597F9}"/>
              </a:ext>
            </a:extLst>
          </p:cNvPr>
          <p:cNvPicPr>
            <a:picLocks noChangeAspect="1"/>
          </p:cNvPicPr>
          <p:nvPr/>
        </p:nvPicPr>
        <p:blipFill>
          <a:blip r:embed="rId4"/>
          <a:stretch>
            <a:fillRect/>
          </a:stretch>
        </p:blipFill>
        <p:spPr>
          <a:xfrm>
            <a:off x="2295526" y="4065194"/>
            <a:ext cx="9601199" cy="24276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83648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159</a:t>
            </a:fld>
            <a:endParaRPr lang="it-IT"/>
          </a:p>
        </p:txBody>
      </p:sp>
    </p:spTree>
    <p:extLst>
      <p:ext uri="{BB962C8B-B14F-4D97-AF65-F5344CB8AC3E}">
        <p14:creationId xmlns:p14="http://schemas.microsoft.com/office/powerpoint/2010/main" val="1994900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a:t>
            </a:fld>
            <a:endParaRPr lang="it-IT"/>
          </a:p>
        </p:txBody>
      </p:sp>
    </p:spTree>
    <p:extLst>
      <p:ext uri="{BB962C8B-B14F-4D97-AF65-F5344CB8AC3E}">
        <p14:creationId xmlns:p14="http://schemas.microsoft.com/office/powerpoint/2010/main" val="305779394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5657-9186-4805-8F35-B51A0C97EDA6}"/>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3D67B77F-B5DE-4286-A668-E17A35645D15}"/>
              </a:ext>
            </a:extLst>
          </p:cNvPr>
          <p:cNvPicPr>
            <a:picLocks noGrp="1" noChangeAspect="1"/>
          </p:cNvPicPr>
          <p:nvPr>
            <p:ph idx="1"/>
          </p:nvPr>
        </p:nvPicPr>
        <p:blipFill>
          <a:blip r:embed="rId2"/>
          <a:stretch>
            <a:fillRect/>
          </a:stretch>
        </p:blipFill>
        <p:spPr>
          <a:xfrm>
            <a:off x="838200" y="2672359"/>
            <a:ext cx="10515600" cy="240704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972C47D-EE45-495B-B5E8-DD092812976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5AFD7BF-B89A-4786-805B-7DF778279B01}"/>
              </a:ext>
            </a:extLst>
          </p:cNvPr>
          <p:cNvSpPr>
            <a:spLocks noGrp="1"/>
          </p:cNvSpPr>
          <p:nvPr>
            <p:ph type="sldNum" sz="quarter" idx="12"/>
          </p:nvPr>
        </p:nvSpPr>
        <p:spPr/>
        <p:txBody>
          <a:bodyPr/>
          <a:lstStyle/>
          <a:p>
            <a:fld id="{5DD6F1BA-2510-46FC-9346-AB1F3CA1593B}" type="slidenum">
              <a:rPr lang="it-IT" smtClean="0"/>
              <a:t>160</a:t>
            </a:fld>
            <a:endParaRPr lang="it-IT"/>
          </a:p>
        </p:txBody>
      </p:sp>
    </p:spTree>
    <p:extLst>
      <p:ext uri="{BB962C8B-B14F-4D97-AF65-F5344CB8AC3E}">
        <p14:creationId xmlns:p14="http://schemas.microsoft.com/office/powerpoint/2010/main" val="33194092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a:t>
            </a:r>
            <a:r>
              <a:rPr lang="en-US" altLang="it-IT" dirty="0" err="1"/>
              <a:t>Fowarding</a:t>
            </a:r>
            <a:endParaRPr lang="en-US" altLang="it-IT" dirty="0"/>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 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161</a:t>
            </a:fld>
            <a:endParaRPr lang="it-IT"/>
          </a:p>
        </p:txBody>
      </p:sp>
    </p:spTree>
    <p:extLst>
      <p:ext uri="{BB962C8B-B14F-4D97-AF65-F5344CB8AC3E}">
        <p14:creationId xmlns:p14="http://schemas.microsoft.com/office/powerpoint/2010/main" val="36028342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162</a:t>
            </a:fld>
            <a:endParaRPr lang="it-IT"/>
          </a:p>
        </p:txBody>
      </p:sp>
    </p:spTree>
    <p:extLst>
      <p:ext uri="{BB962C8B-B14F-4D97-AF65-F5344CB8AC3E}">
        <p14:creationId xmlns:p14="http://schemas.microsoft.com/office/powerpoint/2010/main" val="6543345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163</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164</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165</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s3://aws-emr-resources-604905954159-us-east-1/inferno.txt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166</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Migration - Costs</a:t>
            </a:r>
            <a:endParaRPr lang="en-US" dirty="0"/>
          </a:p>
        </p:txBody>
      </p:sp>
    </p:spTree>
    <p:extLst>
      <p:ext uri="{BB962C8B-B14F-4D97-AF65-F5344CB8AC3E}">
        <p14:creationId xmlns:p14="http://schemas.microsoft.com/office/powerpoint/2010/main" val="42685207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168</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169</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 </a:t>
            </a:r>
            <a:r>
              <a:rPr lang="it-IT" dirty="0" err="1"/>
              <a:t>requirement</a:t>
            </a:r>
            <a:endParaRPr lang="it-IT" dirty="0"/>
          </a:p>
          <a:p>
            <a:endParaRPr lang="it-IT" dirty="0"/>
          </a:p>
          <a:p>
            <a:endParaRPr lang="it-IT" dirty="0"/>
          </a:p>
          <a:p>
            <a:endParaRPr lang="it-IT" dirty="0"/>
          </a:p>
          <a:p>
            <a:endParaRPr lang="it-IT" dirty="0"/>
          </a:p>
          <a:p>
            <a:endParaRPr lang="it-IT" dirty="0"/>
          </a:p>
          <a:p>
            <a:endParaRPr lang="it-IT" dirty="0"/>
          </a:p>
          <a:p>
            <a:endParaRPr lang="it-IT" dirty="0"/>
          </a:p>
          <a:p>
            <a:r>
              <a:rPr lang="it-IT" dirty="0"/>
              <a:t>Software stack</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170</a:t>
            </a:fld>
            <a:endParaRPr lang="it-IT"/>
          </a:p>
        </p:txBody>
      </p:sp>
      <p:pic>
        <p:nvPicPr>
          <p:cNvPr id="3" name="Elemento grafico 2">
            <a:extLst>
              <a:ext uri="{FF2B5EF4-FFF2-40B4-BE49-F238E27FC236}">
                <a16:creationId xmlns:a16="http://schemas.microsoft.com/office/drawing/2014/main" id="{A40D1AD5-D5D4-4AD6-B88E-BEEA6041CC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43125" y="2299489"/>
            <a:ext cx="7905750" cy="1876425"/>
          </a:xfrm>
          <a:prstGeom prst="rect">
            <a:avLst/>
          </a:prstGeom>
        </p:spPr>
      </p:pic>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spTree>
    <p:extLst>
      <p:ext uri="{BB962C8B-B14F-4D97-AF65-F5344CB8AC3E}">
        <p14:creationId xmlns:p14="http://schemas.microsoft.com/office/powerpoint/2010/main" val="205522447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a:t>
            </a:r>
            <a:r>
              <a:rPr lang="en-US" dirty="0"/>
              <a:t>: ?</a:t>
            </a:r>
          </a:p>
          <a:p>
            <a:pPr lvl="1"/>
            <a:r>
              <a:rPr lang="en-US" dirty="0"/>
              <a:t>Refer to </a:t>
            </a:r>
            <a:r>
              <a:rPr lang="en-US" dirty="0">
                <a:hlinkClick r:id="rId2"/>
              </a:rPr>
              <a:t>https://www.rect.coreto-europe.com/</a:t>
            </a: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171</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D309B6DD-9F95-4709-A970-786DC5FBA2C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5222230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Refer to </a:t>
            </a:r>
            <a:r>
              <a:rPr lang="en-US" dirty="0">
                <a:hlinkClick r:id="rId2"/>
              </a:rPr>
              <a:t>https://www.rect.coreto-europe.com/</a:t>
            </a:r>
            <a:endParaRPr lang="en-US" dirty="0"/>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172</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173</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860529596"/>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174</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175</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need architectural/application requirements</a:t>
            </a:r>
          </a:p>
          <a:p>
            <a:pPr lvl="2"/>
            <a:r>
              <a:rPr lang="en-US" dirty="0"/>
              <a:t>We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176</a:t>
            </a:fld>
            <a:endParaRPr lang="it-IT"/>
          </a:p>
        </p:txBody>
      </p:sp>
    </p:spTree>
    <p:extLst>
      <p:ext uri="{BB962C8B-B14F-4D97-AF65-F5344CB8AC3E}">
        <p14:creationId xmlns:p14="http://schemas.microsoft.com/office/powerpoint/2010/main" val="126895061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177</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stack configuration</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178</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850101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scalability but higher costs</a:t>
            </a:r>
          </a:p>
          <a:p>
            <a:pPr lvl="1"/>
            <a:r>
              <a:rPr lang="en-US" dirty="0"/>
              <a:t>Let’s think about some optimization</a:t>
            </a:r>
          </a:p>
          <a:p>
            <a:r>
              <a:rPr lang="en-US" dirty="0"/>
              <a:t>We need have some minimum software requirements</a:t>
            </a:r>
          </a:p>
          <a:p>
            <a:pPr lvl="1"/>
            <a:r>
              <a:rPr lang="en-US" dirty="0"/>
              <a:t>How many machines do we need at minimum?</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179</a:t>
            </a:fld>
            <a:endParaRPr lang="it-IT"/>
          </a:p>
        </p:txBody>
      </p:sp>
    </p:spTree>
    <p:extLst>
      <p:ext uri="{BB962C8B-B14F-4D97-AF65-F5344CB8AC3E}">
        <p14:creationId xmlns:p14="http://schemas.microsoft.com/office/powerpoint/2010/main" val="1160081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18</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How do we proceed with the migration?</a:t>
            </a:r>
          </a:p>
          <a:p>
            <a:endParaRPr lang="en-US" dirty="0"/>
          </a:p>
          <a:p>
            <a:r>
              <a:rPr lang="en-US" dirty="0"/>
              <a:t>Try to achieve the smallest migration impact</a:t>
            </a:r>
          </a:p>
          <a:p>
            <a:pPr lvl="1"/>
            <a:r>
              <a:rPr lang="en-US" dirty="0"/>
              <a:t>Find the most similar cloud-based solution to a Hadoop cluster</a:t>
            </a:r>
          </a:p>
          <a:p>
            <a:pPr lvl="1"/>
            <a:r>
              <a:rPr lang="en-US" dirty="0"/>
              <a:t>Rethink applications when you got the know-how</a:t>
            </a:r>
          </a:p>
          <a:p>
            <a:r>
              <a:rPr lang="en-US" dirty="0"/>
              <a:t>Rethinking cloud-based applications (business processes) means</a:t>
            </a:r>
          </a:p>
          <a:p>
            <a:pPr lvl="1"/>
            <a:r>
              <a:rPr lang="en-US" dirty="0"/>
              <a:t>Understand the application requirements of each process</a:t>
            </a:r>
          </a:p>
          <a:p>
            <a:pPr lvl="1"/>
            <a:r>
              <a:rPr lang="en-US" dirty="0"/>
              <a:t>Rethink all the applications in a cluster fashion</a:t>
            </a:r>
          </a:p>
          <a:p>
            <a:pPr lvl="1"/>
            <a:r>
              <a:rPr lang="en-US" dirty="0"/>
              <a:t>Much harder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180</a:t>
            </a:fld>
            <a:endParaRPr lang="it-IT"/>
          </a:p>
        </p:txBody>
      </p:sp>
    </p:spTree>
    <p:extLst>
      <p:ext uri="{BB962C8B-B14F-4D97-AF65-F5344CB8AC3E}">
        <p14:creationId xmlns:p14="http://schemas.microsoft.com/office/powerpoint/2010/main" val="27004116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Storage</a:t>
            </a:r>
          </a:p>
          <a:p>
            <a:r>
              <a:rPr lang="en-US" b="1" dirty="0"/>
              <a:t>HDFS</a:t>
            </a:r>
          </a:p>
          <a:p>
            <a:pPr lvl="1"/>
            <a:r>
              <a:rPr lang="en-US" dirty="0"/>
              <a:t>How much durability do we need?</a:t>
            </a:r>
          </a:p>
          <a:p>
            <a:pPr lvl="1"/>
            <a:r>
              <a:rPr lang="en-US" dirty="0"/>
              <a:t>We can think about a durability decreasing over time</a:t>
            </a:r>
          </a:p>
          <a:p>
            <a:pPr lvl="2"/>
            <a:r>
              <a:rPr lang="en-US" dirty="0"/>
              <a:t>HP</a:t>
            </a:r>
            <a:r>
              <a:rPr lang="en-US" baseline="-25000" dirty="0"/>
              <a:t>1</a:t>
            </a:r>
            <a:r>
              <a:rPr lang="en-US" dirty="0"/>
              <a:t>: two replicas for fresh data</a:t>
            </a:r>
          </a:p>
          <a:p>
            <a:pPr lvl="2"/>
            <a:r>
              <a:rPr lang="en-US" dirty="0"/>
              <a:t>HP</a:t>
            </a:r>
            <a:r>
              <a:rPr lang="en-US" baseline="-25000" dirty="0"/>
              <a:t>2</a:t>
            </a:r>
            <a:r>
              <a:rPr lang="en-US" dirty="0"/>
              <a:t>: move cold data to glacier or delete id</a:t>
            </a:r>
          </a:p>
          <a:p>
            <a:pPr lvl="2"/>
            <a:r>
              <a:rPr lang="en-US" dirty="0"/>
              <a:t>Is it cheaper to store data or (re)process them?</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181</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Each image is about 1GB</a:t>
            </a:r>
          </a:p>
          <a:p>
            <a:pPr lvl="1"/>
            <a:r>
              <a:rPr lang="en-US" dirty="0"/>
              <a:t>Processing produces new images with about the same size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182</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a:t>Compare 4 machines on-</a:t>
            </a:r>
            <a:r>
              <a:rPr lang="fr-FR" dirty="0" err="1"/>
              <a:t>premises</a:t>
            </a:r>
            <a:r>
              <a:rPr lang="fr-FR" dirty="0"/>
              <a:t> vs on cloud</a:t>
            </a:r>
          </a:p>
          <a:p>
            <a:endParaRPr lang="en-US" dirty="0"/>
          </a:p>
          <a:p>
            <a:r>
              <a:rPr lang="en-US" dirty="0"/>
              <a:t>On-premises</a:t>
            </a:r>
          </a:p>
          <a:p>
            <a:pPr lvl="1"/>
            <a:r>
              <a:rPr lang="en-US" dirty="0"/>
              <a:t>4 machines: 196$/month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Migrate the cluster with minimal requirements: 1367$/month = </a:t>
            </a:r>
            <a:r>
              <a:rPr lang="en-US" dirty="0">
                <a:solidFill>
                  <a:srgbClr val="FF0000"/>
                </a:solidFill>
              </a:rPr>
              <a:t>16404$/year</a:t>
            </a:r>
          </a:p>
          <a:p>
            <a:pPr lvl="1"/>
            <a:r>
              <a:rPr lang="en-US" dirty="0"/>
              <a:t>4 EC2 instances (t4g.2xlarge), 12TB EBS storage each machine</a:t>
            </a:r>
          </a:p>
          <a:p>
            <a:pPr lvl="1"/>
            <a:r>
              <a:rPr lang="en-US" dirty="0"/>
              <a:t>Still, we have no software stack configuration</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183</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1298057840"/>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16404$/</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2" name="Immagine 11">
            <a:extLst>
              <a:ext uri="{FF2B5EF4-FFF2-40B4-BE49-F238E27FC236}">
                <a16:creationId xmlns:a16="http://schemas.microsoft.com/office/drawing/2014/main" id="{9FEFC025-8112-4750-B82B-72616D93A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07" y="5611905"/>
            <a:ext cx="11665404" cy="8983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776067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Amazon EMR provides a Hadoop stack similar to Cloudera</a:t>
            </a:r>
          </a:p>
          <a:p>
            <a:pPr lvl="1"/>
            <a:r>
              <a:rPr lang="en-US" dirty="0"/>
              <a:t>Create/delete a cluster at need</a:t>
            </a:r>
          </a:p>
          <a:p>
            <a:pPr lvl="1"/>
            <a:r>
              <a:rPr lang="en-US" dirty="0"/>
              <a:t>Computational nodes (based on EC2)</a:t>
            </a:r>
          </a:p>
          <a:p>
            <a:pPr lvl="2"/>
            <a:r>
              <a:rPr lang="en-US" dirty="0"/>
              <a:t>Master node, manages the cluster (always active)</a:t>
            </a:r>
          </a:p>
          <a:p>
            <a:pPr lvl="2"/>
            <a:r>
              <a:rPr lang="en-US" dirty="0"/>
              <a:t>Core nodes, computation + data</a:t>
            </a:r>
          </a:p>
          <a:p>
            <a:pPr lvl="3"/>
            <a:r>
              <a:rPr lang="en-US" dirty="0"/>
              <a:t>Include the HDFS demon (this cannot be turned off)</a:t>
            </a:r>
          </a:p>
          <a:p>
            <a:pPr lvl="3"/>
            <a:r>
              <a:rPr lang="en-US" dirty="0"/>
              <a:t>Hard to scale</a:t>
            </a:r>
          </a:p>
          <a:p>
            <a:pPr lvl="1"/>
            <a:r>
              <a:rPr lang="en-US" dirty="0"/>
              <a:t>Task nodes: core nodes without data demon</a:t>
            </a:r>
          </a:p>
          <a:p>
            <a:pPr lvl="2"/>
            <a:r>
              <a:rPr lang="en-US" dirty="0"/>
              <a:t>Write to S3, not to HDFS</a:t>
            </a:r>
          </a:p>
          <a:p>
            <a:pPr lvl="2"/>
            <a:r>
              <a:rPr lang="en-US" dirty="0"/>
              <a:t>Easy to (auto)scale</a:t>
            </a:r>
          </a:p>
          <a:p>
            <a:pPr lvl="2"/>
            <a:r>
              <a:rPr lang="en-US" dirty="0"/>
              <a:t>Decoupling processing and storage, we loose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184</a:t>
            </a:fld>
            <a:endParaRPr lang="it-IT"/>
          </a:p>
        </p:txBody>
      </p:sp>
    </p:spTree>
    <p:extLst>
      <p:ext uri="{BB962C8B-B14F-4D97-AF65-F5344CB8AC3E}">
        <p14:creationId xmlns:p14="http://schemas.microsoft.com/office/powerpoint/2010/main" val="10190576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185</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83329170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32879039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186</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1469893310"/>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Can we do better?</a:t>
            </a:r>
          </a:p>
          <a:p>
            <a:r>
              <a:rPr lang="en-US" b="1" dirty="0"/>
              <a:t>On-Demand Instance</a:t>
            </a:r>
          </a:p>
          <a:p>
            <a:pPr lvl="1"/>
            <a:r>
              <a:rPr lang="en-US" dirty="0"/>
              <a:t>Pay for compute capacity by the hour (minimum of 60 seconds)</a:t>
            </a:r>
          </a:p>
          <a:p>
            <a:pPr lvl="1"/>
            <a:r>
              <a:rPr lang="en-US" dirty="0"/>
              <a:t>No long-term commitments</a:t>
            </a:r>
          </a:p>
          <a:p>
            <a:r>
              <a:rPr lang="en-US" b="1" dirty="0"/>
              <a:t>Spot Instance</a:t>
            </a:r>
          </a:p>
          <a:p>
            <a:pPr lvl="1"/>
            <a:r>
              <a:rPr lang="en-US" dirty="0"/>
              <a:t>Unused EC2 instance that is available for less than the on-demand price</a:t>
            </a:r>
          </a:p>
          <a:p>
            <a:pPr lvl="1"/>
            <a:r>
              <a:rPr lang="en-US" dirty="0"/>
              <a:t>Hourly price is called a spot price</a:t>
            </a:r>
          </a:p>
          <a:p>
            <a:pPr lvl="1"/>
            <a:r>
              <a:rPr lang="en-US" dirty="0"/>
              <a:t>Adjusted based on long-term supply and demand for spot instances</a:t>
            </a:r>
          </a:p>
          <a:p>
            <a:pPr lvl="1"/>
            <a:r>
              <a:rPr lang="en-US" dirty="0"/>
              <a:t>Runs when capacity is available and price lower than threshold</a:t>
            </a:r>
          </a:p>
          <a:p>
            <a:pPr lvl="1"/>
            <a:r>
              <a:rPr lang="en-US" dirty="0"/>
              <a:t>When data-center resources are low, spot instances are dropped</a:t>
            </a:r>
          </a:p>
          <a:p>
            <a:pPr lvl="1"/>
            <a:r>
              <a:rPr lang="en-US" dirty="0"/>
              <a:t>Only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187</a:t>
            </a:fld>
            <a:endParaRPr lang="it-IT"/>
          </a:p>
        </p:txBody>
      </p:sp>
    </p:spTree>
    <p:extLst>
      <p:ext uri="{BB962C8B-B14F-4D97-AF65-F5344CB8AC3E}">
        <p14:creationId xmlns:p14="http://schemas.microsoft.com/office/powerpoint/2010/main" val="111406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188</a:t>
            </a:fld>
            <a:endParaRPr lang="it-IT"/>
          </a:p>
        </p:txBody>
      </p:sp>
    </p:spTree>
    <p:extLst>
      <p:ext uri="{BB962C8B-B14F-4D97-AF65-F5344CB8AC3E}">
        <p14:creationId xmlns:p14="http://schemas.microsoft.com/office/powerpoint/2010/main" val="161751179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Master EMR nodes, EC2 (m4.xlarge), Utilization (75 h/month): 4.5€</a:t>
            </a:r>
          </a:p>
          <a:p>
            <a:pPr lvl="1"/>
            <a:r>
              <a:rPr lang="en-US" dirty="0"/>
              <a:t>1 Core EMR nodes, EC2 (m4.xlarge), Utilization (75 h/month): 4.5€</a:t>
            </a:r>
          </a:p>
          <a:p>
            <a:pPr lvl="1"/>
            <a:r>
              <a:rPr lang="en-US" dirty="0"/>
              <a:t>4 Task EMR nodes, EC2 (m4.4xlarge), Utilization (75 h/month): 72€</a:t>
            </a:r>
          </a:p>
          <a:p>
            <a:pPr lvl="1"/>
            <a:r>
              <a:rPr lang="en-US" dirty="0"/>
              <a:t>4 x EC2 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189</a:t>
            </a:fld>
            <a:endParaRPr lang="it-IT"/>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275107810"/>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mn-lt"/>
                          <a:ea typeface="+mn-ea"/>
                          <a:cs typeface="+mn-cs"/>
                        </a:rPr>
                        <a:t>13445</a:t>
                      </a: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Resource pooling</a:t>
            </a:r>
          </a:p>
          <a:p>
            <a:pPr lvl="1"/>
            <a:r>
              <a:rPr lang="en-US" dirty="0"/>
              <a:t>Enable a resource to serve different consumers</a:t>
            </a:r>
          </a:p>
          <a:p>
            <a:pPr lvl="1"/>
            <a:r>
              <a:rPr lang="en-US" dirty="0"/>
              <a:t>Dynamically reassigned according to demands</a:t>
            </a:r>
          </a:p>
          <a:p>
            <a:pPr lvl="1"/>
            <a:r>
              <a:rPr lang="en-US" dirty="0"/>
              <a:t>Economy of scale</a:t>
            </a:r>
          </a:p>
          <a:p>
            <a:r>
              <a:rPr lang="en-US" b="1" dirty="0"/>
              <a:t>Reliability</a:t>
            </a:r>
          </a:p>
          <a:p>
            <a:pPr lvl="1"/>
            <a:r>
              <a:rPr lang="en-US" dirty="0"/>
              <a:t>Built to handle failures</a:t>
            </a:r>
          </a:p>
          <a:p>
            <a:pPr lvl="1"/>
            <a:r>
              <a:rPr lang="en-US" dirty="0"/>
              <a:t>Fault-tolerant or highly available</a:t>
            </a:r>
          </a:p>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a:t>
            </a:fld>
            <a:endParaRPr lang="it-IT"/>
          </a:p>
        </p:txBody>
      </p:sp>
    </p:spTree>
    <p:extLst>
      <p:ext uri="{BB962C8B-B14F-4D97-AF65-F5344CB8AC3E}">
        <p14:creationId xmlns:p14="http://schemas.microsoft.com/office/powerpoint/2010/main" val="105741195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Can we do better?</a:t>
            </a:r>
          </a:p>
          <a:p>
            <a:pPr lvl="1"/>
            <a:r>
              <a:rPr lang="en-US" dirty="0"/>
              <a:t>Pick ad-hoc cloud services</a:t>
            </a:r>
          </a:p>
          <a:p>
            <a:pPr lvl="1"/>
            <a:r>
              <a:rPr lang="en-US" dirty="0"/>
              <a:t>E.g., AWS Lambda e AWS Batch (container Docker)</a:t>
            </a:r>
          </a:p>
          <a:p>
            <a:pPr lvl="1"/>
            <a:r>
              <a:rPr lang="en-US" dirty="0"/>
              <a:t>... to re-build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190</a:t>
            </a:fld>
            <a:endParaRPr lang="it-IT"/>
          </a:p>
        </p:txBody>
      </p:sp>
    </p:spTree>
    <p:extLst>
      <p:ext uri="{BB962C8B-B14F-4D97-AF65-F5344CB8AC3E}">
        <p14:creationId xmlns:p14="http://schemas.microsoft.com/office/powerpoint/2010/main" val="9340644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191</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7" name="Segnaposto contenuto 6">
            <a:extLst>
              <a:ext uri="{FF2B5EF4-FFF2-40B4-BE49-F238E27FC236}">
                <a16:creationId xmlns:a16="http://schemas.microsoft.com/office/drawing/2014/main" id="{4B04FDFC-1935-4E56-B7AA-4D1B94378537}"/>
              </a:ext>
            </a:extLst>
          </p:cNvPr>
          <p:cNvSpPr>
            <a:spLocks noGrp="1"/>
          </p:cNvSpPr>
          <p:nvPr>
            <p:ph idx="13"/>
          </p:nvPr>
        </p:nvSpPr>
        <p:spPr/>
        <p:txBody>
          <a:bodyPr/>
          <a:lstStyle/>
          <a:p>
            <a:r>
              <a:rPr lang="en-US" dirty="0">
                <a:hlinkClick r:id="rId5"/>
              </a:rPr>
              <a:t>https://big.csr.unibo.it/</a:t>
            </a:r>
            <a:r>
              <a:rPr lang="en-US" dirty="0"/>
              <a:t> </a:t>
            </a:r>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t>Service integration and abstraction are drivers of change</a:t>
            </a:r>
          </a:p>
          <a:p>
            <a:pPr lvl="1"/>
            <a:r>
              <a:rPr lang="en-US" dirty="0"/>
              <a:t>From databases to data platforms</a:t>
            </a:r>
          </a:p>
          <a:p>
            <a:pPr lvl="1"/>
            <a:r>
              <a:rPr lang="en-US" dirty="0"/>
              <a:t>From on-premises hardware to serverless architectures</a:t>
            </a:r>
          </a:p>
          <a:p>
            <a:pPr lvl="1"/>
            <a:r>
              <a:rPr lang="en-US" dirty="0"/>
              <a:t>From custom to standard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a:t>
            </a:fld>
            <a:endParaRPr lang="it-IT"/>
          </a:p>
        </p:txBody>
      </p:sp>
    </p:spTree>
    <p:extLst>
      <p:ext uri="{BB962C8B-B14F-4D97-AF65-F5344CB8AC3E}">
        <p14:creationId xmlns:p14="http://schemas.microsoft.com/office/powerpoint/2010/main" val="3556227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21</a:t>
            </a:fld>
            <a:endParaRPr lang="it-IT"/>
          </a:p>
        </p:txBody>
      </p:sp>
    </p:spTree>
    <p:extLst>
      <p:ext uri="{BB962C8B-B14F-4D97-AF65-F5344CB8AC3E}">
        <p14:creationId xmlns:p14="http://schemas.microsoft.com/office/powerpoint/2010/main" val="4226425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Companies are collecting tons of data to enable advanced analytics</a:t>
            </a:r>
          </a:p>
          <a:p>
            <a:pPr lvl="1"/>
            <a:r>
              <a:rPr lang="en-US" dirty="0"/>
              <a:t>Data are more and more heterogeneous and complex</a:t>
            </a:r>
          </a:p>
          <a:p>
            <a:pPr lvl="1"/>
            <a:r>
              <a:rPr lang="en-US" dirty="0"/>
              <a:t>Raw data are difficult to obtain, interpret, describe, and maintain</a:t>
            </a:r>
          </a:p>
          <a:p>
            <a:pPr lvl="1"/>
            <a:r>
              <a:rPr lang="en-US" dirty="0"/>
              <a:t>There is a need for describing/curating the data to make them consumable</a:t>
            </a:r>
          </a:p>
          <a:p>
            <a:r>
              <a:rPr lang="en-US"/>
              <a:t>Databases</a:t>
            </a:r>
            <a:r>
              <a:rPr lang="en-US" dirty="0"/>
              <a:t>/warehouses are no longer ideal data hubs for integration/analysis</a:t>
            </a:r>
          </a:p>
          <a:p>
            <a:pPr lvl="1"/>
            <a:r>
              <a:rPr lang="en-US" dirty="0"/>
              <a:t>Getting value from data is not only a matter of 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a:t>
            </a:fld>
            <a:endParaRPr lang="it-IT"/>
          </a:p>
        </p:txBody>
      </p:sp>
    </p:spTree>
    <p:extLst>
      <p:ext uri="{BB962C8B-B14F-4D97-AF65-F5344CB8AC3E}">
        <p14:creationId xmlns:p14="http://schemas.microsoft.com/office/powerpoint/2010/main" val="2345511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Database</a:t>
            </a:r>
          </a:p>
          <a:p>
            <a:pPr marL="457200" lvl="1" indent="0">
              <a:buNone/>
            </a:pPr>
            <a:r>
              <a:rPr lang="en-US" i="1" dirty="0"/>
              <a:t>"A database is a structured and persistent collection of information about some aspect of the real world organized and stored in a way that facilitates efficient retrieval and modification. The structure of a database is determined by an abstract data model. Primarily, it is this structure that differentiates a database from a data file. The most popular data model is relational that represents data as a set of tables."</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23</a:t>
            </a:fld>
            <a:endParaRPr lang="it-IT"/>
          </a:p>
        </p:txBody>
      </p:sp>
      <p:sp>
        <p:nvSpPr>
          <p:cNvPr id="2" name="Content Placeholder 1">
            <a:extLst>
              <a:ext uri="{FF2B5EF4-FFF2-40B4-BE49-F238E27FC236}">
                <a16:creationId xmlns:a16="http://schemas.microsoft.com/office/drawing/2014/main" id="{0909B469-1CE5-4A25-8DAC-3FABE0599C70}"/>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2"/>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spTree>
    <p:extLst>
      <p:ext uri="{BB962C8B-B14F-4D97-AF65-F5344CB8AC3E}">
        <p14:creationId xmlns:p14="http://schemas.microsoft.com/office/powerpoint/2010/main" val="3092683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24</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a:t>
            </a:fld>
            <a:endParaRPr lang="it-IT"/>
          </a:p>
        </p:txBody>
      </p:sp>
    </p:spTree>
    <p:extLst>
      <p:ext uri="{BB962C8B-B14F-4D97-AF65-F5344CB8AC3E}">
        <p14:creationId xmlns:p14="http://schemas.microsoft.com/office/powerpoint/2010/main" val="1623133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(e.g., on Google Cloud and Amazon AWS)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turns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a:t>
            </a:fld>
            <a:endParaRPr lang="it-IT"/>
          </a:p>
        </p:txBody>
      </p:sp>
    </p:spTree>
    <p:extLst>
      <p:ext uri="{BB962C8B-B14F-4D97-AF65-F5344CB8AC3E}">
        <p14:creationId xmlns:p14="http://schemas.microsoft.com/office/powerpoint/2010/main" val="2238399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27</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t>Entity</a:t>
            </a:r>
            <a:endParaRPr lang="it-IT" dirty="0"/>
          </a:p>
          <a:p>
            <a:pPr lvl="1"/>
            <a:r>
              <a:rPr lang="en-US" dirty="0"/>
              <a:t>Physical/conceptual things</a:t>
            </a:r>
            <a:endParaRPr lang="it-IT" dirty="0"/>
          </a:p>
          <a:p>
            <a:r>
              <a:rPr lang="en-US" dirty="0"/>
              <a:t>Activity </a:t>
            </a:r>
          </a:p>
          <a:p>
            <a:pPr lvl="1"/>
            <a:r>
              <a:rPr lang="en-US" dirty="0"/>
              <a:t>Dynamic aspects of the world, such as actions</a:t>
            </a:r>
          </a:p>
          <a:p>
            <a:pPr lvl="1"/>
            <a:r>
              <a:rPr lang="en-US" dirty="0"/>
              <a:t>How entities come into existence, often making use of previously existing entities</a:t>
            </a:r>
          </a:p>
          <a:p>
            <a:r>
              <a:rPr lang="en-US" dirty="0"/>
              <a:t>Agent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a:t>
            </a:fld>
            <a:endParaRPr lang="it-IT"/>
          </a:p>
        </p:txBody>
      </p:sp>
    </p:spTree>
    <p:extLst>
      <p:ext uri="{BB962C8B-B14F-4D97-AF65-F5344CB8AC3E}">
        <p14:creationId xmlns:p14="http://schemas.microsoft.com/office/powerpoint/2010/main" val="4068593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err="1"/>
              <a:t>Exam</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We will see how (big) data pipelines can be done in the cloud</a:t>
            </a:r>
          </a:p>
          <a:p>
            <a:pPr lvl="1"/>
            <a:r>
              <a:rPr lang="en-US" dirty="0"/>
              <a:t>We will cover some "theory" as well as get our hands dirty</a:t>
            </a:r>
          </a:p>
          <a:p>
            <a:pPr lvl="1"/>
            <a:r>
              <a:rPr lang="en-US" dirty="0"/>
              <a:t>This module is part of the oral examination</a:t>
            </a:r>
          </a:p>
          <a:p>
            <a:pPr lvl="1"/>
            <a:r>
              <a:rPr lang="en-US" dirty="0"/>
              <a:t>(If agreed) The project can be extended to the cloud to get more points</a:t>
            </a:r>
          </a:p>
          <a:p>
            <a:pPr lvl="2"/>
            <a:r>
              <a:rPr lang="en-US" dirty="0"/>
              <a:t>E.g., rethink a part of the project on cloud</a:t>
            </a:r>
          </a:p>
          <a:p>
            <a:pPr lvl="2"/>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a:t>
            </a:fld>
            <a:endParaRPr lang="it-IT"/>
          </a:p>
        </p:txBody>
      </p:sp>
      <p:sp>
        <p:nvSpPr>
          <p:cNvPr id="11" name="Content Placeholder 10">
            <a:extLst>
              <a:ext uri="{FF2B5EF4-FFF2-40B4-BE49-F238E27FC236}">
                <a16:creationId xmlns:a16="http://schemas.microsoft.com/office/drawing/2014/main" id="{8D89CD15-AEA7-49BB-B7E0-7B4AF97B7E4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a:t>
            </a:fld>
            <a:endParaRPr lang="it-IT"/>
          </a:p>
        </p:txBody>
      </p:sp>
    </p:spTree>
    <p:extLst>
      <p:ext uri="{BB962C8B-B14F-4D97-AF65-F5344CB8AC3E}">
        <p14:creationId xmlns:p14="http://schemas.microsoft.com/office/powerpoint/2010/main" val="3424329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it-IT" dirty="0"/>
              <a:t>MOSES: making data </a:t>
            </a:r>
            <a:r>
              <a:rPr lang="it-IT" dirty="0" err="1"/>
              <a:t>platform</a:t>
            </a:r>
            <a:r>
              <a:rPr lang="it-IT" dirty="0"/>
              <a:t> </a:t>
            </a:r>
            <a:r>
              <a:rPr lang="it-IT" dirty="0" err="1"/>
              <a:t>smarter</a:t>
            </a:r>
            <a:endParaRPr lang="it-IT" dirty="0"/>
          </a:p>
          <a:p>
            <a:r>
              <a:rPr lang="en-US" dirty="0"/>
              <a:t>Functional architecture</a:t>
            </a:r>
          </a:p>
          <a:p>
            <a:pPr lvl="1"/>
            <a:r>
              <a:rPr lang="en-US" dirty="0"/>
              <a:t>Components of MOSES are in orange</a:t>
            </a:r>
          </a:p>
          <a:p>
            <a:pPr lvl="1"/>
            <a:r>
              <a:rPr lang="en-US" dirty="0"/>
              <a:t>The others are standard components in charge of producing/consuming, processing, storing, and visualizing data</a:t>
            </a:r>
          </a:p>
          <a:p>
            <a:pPr lvl="1"/>
            <a:r>
              <a:rPr lang="en-US" dirty="0"/>
              <a:t>The orchestrator (e.g., Oozie in the Hadoop ecosystem) manages (e.g., schedules) the data transformation processes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31</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endParaRPr lang="en-US"/>
          </a:p>
        </p:txBody>
      </p:sp>
      <p:grpSp>
        <p:nvGrpSpPr>
          <p:cNvPr id="14" name="Content Placeholder 10">
            <a:extLst>
              <a:ext uri="{FF2B5EF4-FFF2-40B4-BE49-F238E27FC236}">
                <a16:creationId xmlns:a16="http://schemas.microsoft.com/office/drawing/2014/main" id="{DB5A9F84-AA7E-4A48-8C8A-492F17E164C7}"/>
              </a:ext>
            </a:extLst>
          </p:cNvPr>
          <p:cNvGrpSpPr/>
          <p:nvPr/>
        </p:nvGrpSpPr>
        <p:grpSpPr>
          <a:xfrm>
            <a:off x="6171517" y="2340229"/>
            <a:ext cx="5543467" cy="3322129"/>
            <a:chOff x="6171517" y="2340229"/>
            <a:chExt cx="5543467" cy="3322129"/>
          </a:xfrm>
        </p:grpSpPr>
        <p:sp>
          <p:nvSpPr>
            <p:cNvPr id="15" name="TextBox 14">
              <a:extLst>
                <a:ext uri="{FF2B5EF4-FFF2-40B4-BE49-F238E27FC236}">
                  <a16:creationId xmlns:a16="http://schemas.microsoft.com/office/drawing/2014/main" id="{64530C84-BD91-41A0-9A78-D7DCEF6FCEF5}"/>
                </a:ext>
              </a:extLst>
            </p:cNvPr>
            <p:cNvSpPr txBox="1"/>
            <p:nvPr/>
          </p:nvSpPr>
          <p:spPr>
            <a:xfrm>
              <a:off x="10165509" y="4189602"/>
              <a:ext cx="23824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16" name="TextBox 15">
              <a:extLst>
                <a:ext uri="{FF2B5EF4-FFF2-40B4-BE49-F238E27FC236}">
                  <a16:creationId xmlns:a16="http://schemas.microsoft.com/office/drawing/2014/main" id="{4C143DCB-260B-4240-AEF9-BA81C9747242}"/>
                </a:ext>
              </a:extLst>
            </p:cNvPr>
            <p:cNvSpPr txBox="1"/>
            <p:nvPr/>
          </p:nvSpPr>
          <p:spPr>
            <a:xfrm>
              <a:off x="10221616" y="4189602"/>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17" name="TextBox 16">
              <a:extLst>
                <a:ext uri="{FF2B5EF4-FFF2-40B4-BE49-F238E27FC236}">
                  <a16:creationId xmlns:a16="http://schemas.microsoft.com/office/drawing/2014/main" id="{D7923108-0FA6-4F86-A02D-8E80E792F89E}"/>
                </a:ext>
              </a:extLst>
            </p:cNvPr>
            <p:cNvSpPr txBox="1"/>
            <p:nvPr/>
          </p:nvSpPr>
          <p:spPr>
            <a:xfrm>
              <a:off x="10254099" y="4189602"/>
              <a:ext cx="20133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i</a:t>
              </a:r>
            </a:p>
          </p:txBody>
        </p:sp>
        <p:sp>
          <p:nvSpPr>
            <p:cNvPr id="18" name="TextBox 17">
              <a:extLst>
                <a:ext uri="{FF2B5EF4-FFF2-40B4-BE49-F238E27FC236}">
                  <a16:creationId xmlns:a16="http://schemas.microsoft.com/office/drawing/2014/main" id="{4EC91EBD-BDFF-478D-9670-397E96757737}"/>
                </a:ext>
              </a:extLst>
            </p:cNvPr>
            <p:cNvSpPr txBox="1"/>
            <p:nvPr/>
          </p:nvSpPr>
          <p:spPr>
            <a:xfrm>
              <a:off x="10281414" y="4189602"/>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g</a:t>
              </a:r>
            </a:p>
          </p:txBody>
        </p:sp>
        <p:sp>
          <p:nvSpPr>
            <p:cNvPr id="19" name="TextBox 18">
              <a:extLst>
                <a:ext uri="{FF2B5EF4-FFF2-40B4-BE49-F238E27FC236}">
                  <a16:creationId xmlns:a16="http://schemas.microsoft.com/office/drawing/2014/main" id="{17BCE3E1-C447-49CF-B016-B12D385828C5}"/>
                </a:ext>
              </a:extLst>
            </p:cNvPr>
            <p:cNvSpPr txBox="1"/>
            <p:nvPr/>
          </p:nvSpPr>
          <p:spPr>
            <a:xfrm>
              <a:off x="10330877" y="4189602"/>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g</a:t>
              </a:r>
            </a:p>
          </p:txBody>
        </p:sp>
        <p:sp>
          <p:nvSpPr>
            <p:cNvPr id="20" name="TextBox 19">
              <a:extLst>
                <a:ext uri="{FF2B5EF4-FFF2-40B4-BE49-F238E27FC236}">
                  <a16:creationId xmlns:a16="http://schemas.microsoft.com/office/drawing/2014/main" id="{9FA0B3C6-231E-4EFD-8BD4-B38AC9EA0C02}"/>
                </a:ext>
              </a:extLst>
            </p:cNvPr>
            <p:cNvSpPr txBox="1"/>
            <p:nvPr/>
          </p:nvSpPr>
          <p:spPr>
            <a:xfrm>
              <a:off x="10380340" y="4189602"/>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21" name="TextBox 20">
              <a:extLst>
                <a:ext uri="{FF2B5EF4-FFF2-40B4-BE49-F238E27FC236}">
                  <a16:creationId xmlns:a16="http://schemas.microsoft.com/office/drawing/2014/main" id="{4AA87A7B-07F9-4385-B054-28C1BA7CFFE9}"/>
                </a:ext>
              </a:extLst>
            </p:cNvPr>
            <p:cNvSpPr txBox="1"/>
            <p:nvPr/>
          </p:nvSpPr>
          <p:spPr>
            <a:xfrm>
              <a:off x="10423897" y="4189602"/>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22" name="TextBox 21">
              <a:extLst>
                <a:ext uri="{FF2B5EF4-FFF2-40B4-BE49-F238E27FC236}">
                  <a16:creationId xmlns:a16="http://schemas.microsoft.com/office/drawing/2014/main" id="{530349F9-9672-41FC-B00B-A60781580F69}"/>
                </a:ext>
              </a:extLst>
            </p:cNvPr>
            <p:cNvSpPr txBox="1"/>
            <p:nvPr/>
          </p:nvSpPr>
          <p:spPr>
            <a:xfrm>
              <a:off x="10456380" y="4189602"/>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 </a:t>
              </a:r>
            </a:p>
          </p:txBody>
        </p:sp>
        <p:sp>
          <p:nvSpPr>
            <p:cNvPr id="23" name="TextBox 22">
              <a:extLst>
                <a:ext uri="{FF2B5EF4-FFF2-40B4-BE49-F238E27FC236}">
                  <a16:creationId xmlns:a16="http://schemas.microsoft.com/office/drawing/2014/main" id="{EA6D7B8E-DB1A-43CC-9633-C6C4CA0F6DC0}"/>
                </a:ext>
              </a:extLst>
            </p:cNvPr>
            <p:cNvSpPr txBox="1"/>
            <p:nvPr/>
          </p:nvSpPr>
          <p:spPr>
            <a:xfrm>
              <a:off x="10482957" y="4189602"/>
              <a:ext cx="23824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24" name="TextBox 23">
              <a:extLst>
                <a:ext uri="{FF2B5EF4-FFF2-40B4-BE49-F238E27FC236}">
                  <a16:creationId xmlns:a16="http://schemas.microsoft.com/office/drawing/2014/main" id="{41B39206-AA30-4A33-AABE-C9674880DD72}"/>
                </a:ext>
              </a:extLst>
            </p:cNvPr>
            <p:cNvSpPr txBox="1"/>
            <p:nvPr/>
          </p:nvSpPr>
          <p:spPr>
            <a:xfrm>
              <a:off x="10542755" y="4189602"/>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n</a:t>
              </a:r>
            </a:p>
          </p:txBody>
        </p:sp>
        <p:sp>
          <p:nvSpPr>
            <p:cNvPr id="25" name="TextBox 24">
              <a:extLst>
                <a:ext uri="{FF2B5EF4-FFF2-40B4-BE49-F238E27FC236}">
                  <a16:creationId xmlns:a16="http://schemas.microsoft.com/office/drawing/2014/main" id="{DFD86F39-7EDE-4DD1-952E-06A60449DEE1}"/>
                </a:ext>
              </a:extLst>
            </p:cNvPr>
            <p:cNvSpPr txBox="1"/>
            <p:nvPr/>
          </p:nvSpPr>
          <p:spPr>
            <a:xfrm>
              <a:off x="10592218" y="4189602"/>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g</a:t>
              </a:r>
            </a:p>
          </p:txBody>
        </p:sp>
        <p:sp>
          <p:nvSpPr>
            <p:cNvPr id="26" name="TextBox 25">
              <a:extLst>
                <a:ext uri="{FF2B5EF4-FFF2-40B4-BE49-F238E27FC236}">
                  <a16:creationId xmlns:a16="http://schemas.microsoft.com/office/drawing/2014/main" id="{03C9D30D-EBC8-4FE4-A99B-DD108E241FB6}"/>
                </a:ext>
              </a:extLst>
            </p:cNvPr>
            <p:cNvSpPr txBox="1"/>
            <p:nvPr/>
          </p:nvSpPr>
          <p:spPr>
            <a:xfrm>
              <a:off x="10641681" y="4189602"/>
              <a:ext cx="20133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i</a:t>
              </a:r>
            </a:p>
          </p:txBody>
        </p:sp>
        <p:sp>
          <p:nvSpPr>
            <p:cNvPr id="27" name="TextBox 26">
              <a:extLst>
                <a:ext uri="{FF2B5EF4-FFF2-40B4-BE49-F238E27FC236}">
                  <a16:creationId xmlns:a16="http://schemas.microsoft.com/office/drawing/2014/main" id="{E9528514-3373-4BA0-B806-2CA14D77B2ED}"/>
                </a:ext>
              </a:extLst>
            </p:cNvPr>
            <p:cNvSpPr txBox="1"/>
            <p:nvPr/>
          </p:nvSpPr>
          <p:spPr>
            <a:xfrm>
              <a:off x="10668996" y="4189602"/>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n</a:t>
              </a:r>
            </a:p>
          </p:txBody>
        </p:sp>
        <p:sp>
          <p:nvSpPr>
            <p:cNvPr id="28" name="TextBox 27">
              <a:extLst>
                <a:ext uri="{FF2B5EF4-FFF2-40B4-BE49-F238E27FC236}">
                  <a16:creationId xmlns:a16="http://schemas.microsoft.com/office/drawing/2014/main" id="{5EADFB9E-CBE9-4E7B-B74F-BB3C2181748B}"/>
                </a:ext>
              </a:extLst>
            </p:cNvPr>
            <p:cNvSpPr txBox="1"/>
            <p:nvPr/>
          </p:nvSpPr>
          <p:spPr>
            <a:xfrm>
              <a:off x="10718459" y="4189602"/>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29" name="Freeform: Shape 28">
              <a:extLst>
                <a:ext uri="{FF2B5EF4-FFF2-40B4-BE49-F238E27FC236}">
                  <a16:creationId xmlns:a16="http://schemas.microsoft.com/office/drawing/2014/main" id="{E02B832D-200B-423F-BCAE-7C58701FAD54}"/>
                </a:ext>
              </a:extLst>
            </p:cNvPr>
            <p:cNvSpPr/>
            <p:nvPr/>
          </p:nvSpPr>
          <p:spPr>
            <a:xfrm rot="5400000" flipV="1">
              <a:off x="7282186" y="1229560"/>
              <a:ext cx="3322129" cy="5543467"/>
            </a:xfrm>
            <a:custGeom>
              <a:avLst/>
              <a:gdLst>
                <a:gd name="connsiteX0" fmla="*/ -1878 w 3322129"/>
                <a:gd name="connsiteY0" fmla="*/ -3394 h 5543467"/>
                <a:gd name="connsiteX1" fmla="*/ 3320251 w 3322129"/>
                <a:gd name="connsiteY1" fmla="*/ -3394 h 5543467"/>
                <a:gd name="connsiteX2" fmla="*/ 3320251 w 3322129"/>
                <a:gd name="connsiteY2" fmla="*/ 5540073 h 5543467"/>
                <a:gd name="connsiteX3" fmla="*/ -1878 w 3322129"/>
                <a:gd name="connsiteY3" fmla="*/ 5540073 h 5543467"/>
              </a:gdLst>
              <a:ahLst/>
              <a:cxnLst>
                <a:cxn ang="0">
                  <a:pos x="connsiteX0" y="connsiteY0"/>
                </a:cxn>
                <a:cxn ang="0">
                  <a:pos x="connsiteX1" y="connsiteY1"/>
                </a:cxn>
                <a:cxn ang="0">
                  <a:pos x="connsiteX2" y="connsiteY2"/>
                </a:cxn>
                <a:cxn ang="0">
                  <a:pos x="connsiteX3" y="connsiteY3"/>
                </a:cxn>
              </a:cxnLst>
              <a:rect l="l" t="t" r="r" b="b"/>
              <a:pathLst>
                <a:path w="3322129" h="5543467">
                  <a:moveTo>
                    <a:pt x="-1878" y="-3394"/>
                  </a:moveTo>
                  <a:lnTo>
                    <a:pt x="3320251" y="-3394"/>
                  </a:lnTo>
                  <a:lnTo>
                    <a:pt x="3320251" y="5540073"/>
                  </a:lnTo>
                  <a:lnTo>
                    <a:pt x="-1878" y="5540073"/>
                  </a:lnTo>
                  <a:close/>
                </a:path>
              </a:pathLst>
            </a:custGeom>
            <a:solidFill>
              <a:srgbClr val="FFFFFF"/>
            </a:solidFill>
            <a:ln w="73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1677D96-051D-40DC-BB3A-C8E9E502B7F3}"/>
                </a:ext>
              </a:extLst>
            </p:cNvPr>
            <p:cNvSpPr/>
            <p:nvPr/>
          </p:nvSpPr>
          <p:spPr>
            <a:xfrm>
              <a:off x="6254143" y="3119822"/>
              <a:ext cx="868182" cy="1521529"/>
            </a:xfrm>
            <a:custGeom>
              <a:avLst/>
              <a:gdLst>
                <a:gd name="connsiteX0" fmla="*/ 123 w 868182"/>
                <a:gd name="connsiteY0" fmla="*/ 1518803 h 1521529"/>
                <a:gd name="connsiteX1" fmla="*/ 123 w 868182"/>
                <a:gd name="connsiteY1" fmla="*/ 1494441 h 1521529"/>
                <a:gd name="connsiteX2" fmla="*/ 6767 w 868182"/>
                <a:gd name="connsiteY2" fmla="*/ 1494441 h 1521529"/>
                <a:gd name="connsiteX3" fmla="*/ 6767 w 868182"/>
                <a:gd name="connsiteY3" fmla="*/ 1518803 h 1521529"/>
                <a:gd name="connsiteX4" fmla="*/ 123 w 868182"/>
                <a:gd name="connsiteY4" fmla="*/ 1475990 h 1521529"/>
                <a:gd name="connsiteX5" fmla="*/ 123 w 868182"/>
                <a:gd name="connsiteY5" fmla="*/ 1451628 h 1521529"/>
                <a:gd name="connsiteX6" fmla="*/ 6767 w 868182"/>
                <a:gd name="connsiteY6" fmla="*/ 1451628 h 1521529"/>
                <a:gd name="connsiteX7" fmla="*/ 6767 w 868182"/>
                <a:gd name="connsiteY7" fmla="*/ 1475990 h 1521529"/>
                <a:gd name="connsiteX8" fmla="*/ 123 w 868182"/>
                <a:gd name="connsiteY8" fmla="*/ 1433160 h 1521529"/>
                <a:gd name="connsiteX9" fmla="*/ 123 w 868182"/>
                <a:gd name="connsiteY9" fmla="*/ 1408065 h 1521529"/>
                <a:gd name="connsiteX10" fmla="*/ 6767 w 868182"/>
                <a:gd name="connsiteY10" fmla="*/ 1408065 h 1521529"/>
                <a:gd name="connsiteX11" fmla="*/ 6767 w 868182"/>
                <a:gd name="connsiteY11" fmla="*/ 1433160 h 1521529"/>
                <a:gd name="connsiteX12" fmla="*/ 123 w 868182"/>
                <a:gd name="connsiteY12" fmla="*/ 1389615 h 1521529"/>
                <a:gd name="connsiteX13" fmla="*/ 123 w 868182"/>
                <a:gd name="connsiteY13" fmla="*/ 1365253 h 1521529"/>
                <a:gd name="connsiteX14" fmla="*/ 6767 w 868182"/>
                <a:gd name="connsiteY14" fmla="*/ 1365253 h 1521529"/>
                <a:gd name="connsiteX15" fmla="*/ 6767 w 868182"/>
                <a:gd name="connsiteY15" fmla="*/ 1389615 h 1521529"/>
                <a:gd name="connsiteX16" fmla="*/ 123 w 868182"/>
                <a:gd name="connsiteY16" fmla="*/ 1346785 h 1521529"/>
                <a:gd name="connsiteX17" fmla="*/ 123 w 868182"/>
                <a:gd name="connsiteY17" fmla="*/ 1322422 h 1521529"/>
                <a:gd name="connsiteX18" fmla="*/ 6767 w 868182"/>
                <a:gd name="connsiteY18" fmla="*/ 1322422 h 1521529"/>
                <a:gd name="connsiteX19" fmla="*/ 6767 w 868182"/>
                <a:gd name="connsiteY19" fmla="*/ 1346785 h 1521529"/>
                <a:gd name="connsiteX20" fmla="*/ 123 w 868182"/>
                <a:gd name="connsiteY20" fmla="*/ 1303972 h 1521529"/>
                <a:gd name="connsiteX21" fmla="*/ 123 w 868182"/>
                <a:gd name="connsiteY21" fmla="*/ 1278877 h 1521529"/>
                <a:gd name="connsiteX22" fmla="*/ 6767 w 868182"/>
                <a:gd name="connsiteY22" fmla="*/ 1278877 h 1521529"/>
                <a:gd name="connsiteX23" fmla="*/ 6767 w 868182"/>
                <a:gd name="connsiteY23" fmla="*/ 1303972 h 1521529"/>
                <a:gd name="connsiteX24" fmla="*/ 123 w 868182"/>
                <a:gd name="connsiteY24" fmla="*/ 1260409 h 1521529"/>
                <a:gd name="connsiteX25" fmla="*/ 123 w 868182"/>
                <a:gd name="connsiteY25" fmla="*/ 1236047 h 1521529"/>
                <a:gd name="connsiteX26" fmla="*/ 6767 w 868182"/>
                <a:gd name="connsiteY26" fmla="*/ 1236047 h 1521529"/>
                <a:gd name="connsiteX27" fmla="*/ 6767 w 868182"/>
                <a:gd name="connsiteY27" fmla="*/ 1260409 h 1521529"/>
                <a:gd name="connsiteX28" fmla="*/ 123 w 868182"/>
                <a:gd name="connsiteY28" fmla="*/ 1217596 h 1521529"/>
                <a:gd name="connsiteX29" fmla="*/ 123 w 868182"/>
                <a:gd name="connsiteY29" fmla="*/ 1193234 h 1521529"/>
                <a:gd name="connsiteX30" fmla="*/ 6767 w 868182"/>
                <a:gd name="connsiteY30" fmla="*/ 1193234 h 1521529"/>
                <a:gd name="connsiteX31" fmla="*/ 6767 w 868182"/>
                <a:gd name="connsiteY31" fmla="*/ 1217596 h 1521529"/>
                <a:gd name="connsiteX32" fmla="*/ 123 w 868182"/>
                <a:gd name="connsiteY32" fmla="*/ 1174784 h 1521529"/>
                <a:gd name="connsiteX33" fmla="*/ 123 w 868182"/>
                <a:gd name="connsiteY33" fmla="*/ 1149671 h 1521529"/>
                <a:gd name="connsiteX34" fmla="*/ 6767 w 868182"/>
                <a:gd name="connsiteY34" fmla="*/ 1149671 h 1521529"/>
                <a:gd name="connsiteX35" fmla="*/ 6767 w 868182"/>
                <a:gd name="connsiteY35" fmla="*/ 1174784 h 1521529"/>
                <a:gd name="connsiteX36" fmla="*/ 123 w 868182"/>
                <a:gd name="connsiteY36" fmla="*/ 1131221 h 1521529"/>
                <a:gd name="connsiteX37" fmla="*/ 123 w 868182"/>
                <a:gd name="connsiteY37" fmla="*/ 1106859 h 1521529"/>
                <a:gd name="connsiteX38" fmla="*/ 6767 w 868182"/>
                <a:gd name="connsiteY38" fmla="*/ 1106859 h 1521529"/>
                <a:gd name="connsiteX39" fmla="*/ 6767 w 868182"/>
                <a:gd name="connsiteY39" fmla="*/ 1131221 h 1521529"/>
                <a:gd name="connsiteX40" fmla="*/ 123 w 868182"/>
                <a:gd name="connsiteY40" fmla="*/ 1088408 h 1521529"/>
                <a:gd name="connsiteX41" fmla="*/ 123 w 868182"/>
                <a:gd name="connsiteY41" fmla="*/ 1064046 h 1521529"/>
                <a:gd name="connsiteX42" fmla="*/ 6767 w 868182"/>
                <a:gd name="connsiteY42" fmla="*/ 1064046 h 1521529"/>
                <a:gd name="connsiteX43" fmla="*/ 6767 w 868182"/>
                <a:gd name="connsiteY43" fmla="*/ 1088408 h 1521529"/>
                <a:gd name="connsiteX44" fmla="*/ 123 w 868182"/>
                <a:gd name="connsiteY44" fmla="*/ 1045578 h 1521529"/>
                <a:gd name="connsiteX45" fmla="*/ 123 w 868182"/>
                <a:gd name="connsiteY45" fmla="*/ 1020483 h 1521529"/>
                <a:gd name="connsiteX46" fmla="*/ 6767 w 868182"/>
                <a:gd name="connsiteY46" fmla="*/ 1020483 h 1521529"/>
                <a:gd name="connsiteX47" fmla="*/ 6767 w 868182"/>
                <a:gd name="connsiteY47" fmla="*/ 1045578 h 1521529"/>
                <a:gd name="connsiteX48" fmla="*/ 123 w 868182"/>
                <a:gd name="connsiteY48" fmla="*/ 1002033 h 1521529"/>
                <a:gd name="connsiteX49" fmla="*/ 123 w 868182"/>
                <a:gd name="connsiteY49" fmla="*/ 977670 h 1521529"/>
                <a:gd name="connsiteX50" fmla="*/ 6767 w 868182"/>
                <a:gd name="connsiteY50" fmla="*/ 977670 h 1521529"/>
                <a:gd name="connsiteX51" fmla="*/ 6767 w 868182"/>
                <a:gd name="connsiteY51" fmla="*/ 1002033 h 1521529"/>
                <a:gd name="connsiteX52" fmla="*/ 123 w 868182"/>
                <a:gd name="connsiteY52" fmla="*/ 959202 h 1521529"/>
                <a:gd name="connsiteX53" fmla="*/ 123 w 868182"/>
                <a:gd name="connsiteY53" fmla="*/ 934840 h 1521529"/>
                <a:gd name="connsiteX54" fmla="*/ 6767 w 868182"/>
                <a:gd name="connsiteY54" fmla="*/ 934840 h 1521529"/>
                <a:gd name="connsiteX55" fmla="*/ 6767 w 868182"/>
                <a:gd name="connsiteY55" fmla="*/ 959202 h 1521529"/>
                <a:gd name="connsiteX56" fmla="*/ 123 w 868182"/>
                <a:gd name="connsiteY56" fmla="*/ 916390 h 1521529"/>
                <a:gd name="connsiteX57" fmla="*/ 123 w 868182"/>
                <a:gd name="connsiteY57" fmla="*/ 891295 h 1521529"/>
                <a:gd name="connsiteX58" fmla="*/ 6767 w 868182"/>
                <a:gd name="connsiteY58" fmla="*/ 891295 h 1521529"/>
                <a:gd name="connsiteX59" fmla="*/ 6767 w 868182"/>
                <a:gd name="connsiteY59" fmla="*/ 916390 h 1521529"/>
                <a:gd name="connsiteX60" fmla="*/ 123 w 868182"/>
                <a:gd name="connsiteY60" fmla="*/ 872827 h 1521529"/>
                <a:gd name="connsiteX61" fmla="*/ 123 w 868182"/>
                <a:gd name="connsiteY61" fmla="*/ 848465 h 1521529"/>
                <a:gd name="connsiteX62" fmla="*/ 6767 w 868182"/>
                <a:gd name="connsiteY62" fmla="*/ 848465 h 1521529"/>
                <a:gd name="connsiteX63" fmla="*/ 6767 w 868182"/>
                <a:gd name="connsiteY63" fmla="*/ 872827 h 1521529"/>
                <a:gd name="connsiteX64" fmla="*/ 123 w 868182"/>
                <a:gd name="connsiteY64" fmla="*/ 830014 h 1521529"/>
                <a:gd name="connsiteX65" fmla="*/ 123 w 868182"/>
                <a:gd name="connsiteY65" fmla="*/ 805652 h 1521529"/>
                <a:gd name="connsiteX66" fmla="*/ 6767 w 868182"/>
                <a:gd name="connsiteY66" fmla="*/ 805652 h 1521529"/>
                <a:gd name="connsiteX67" fmla="*/ 6767 w 868182"/>
                <a:gd name="connsiteY67" fmla="*/ 830014 h 1521529"/>
                <a:gd name="connsiteX68" fmla="*/ 123 w 868182"/>
                <a:gd name="connsiteY68" fmla="*/ 787201 h 1521529"/>
                <a:gd name="connsiteX69" fmla="*/ 123 w 868182"/>
                <a:gd name="connsiteY69" fmla="*/ 762089 h 1521529"/>
                <a:gd name="connsiteX70" fmla="*/ 6767 w 868182"/>
                <a:gd name="connsiteY70" fmla="*/ 762089 h 1521529"/>
                <a:gd name="connsiteX71" fmla="*/ 6767 w 868182"/>
                <a:gd name="connsiteY71" fmla="*/ 787201 h 1521529"/>
                <a:gd name="connsiteX72" fmla="*/ 123 w 868182"/>
                <a:gd name="connsiteY72" fmla="*/ 743639 h 1521529"/>
                <a:gd name="connsiteX73" fmla="*/ 123 w 868182"/>
                <a:gd name="connsiteY73" fmla="*/ 719277 h 1521529"/>
                <a:gd name="connsiteX74" fmla="*/ 6767 w 868182"/>
                <a:gd name="connsiteY74" fmla="*/ 719277 h 1521529"/>
                <a:gd name="connsiteX75" fmla="*/ 6767 w 868182"/>
                <a:gd name="connsiteY75" fmla="*/ 743639 h 1521529"/>
                <a:gd name="connsiteX76" fmla="*/ 123 w 868182"/>
                <a:gd name="connsiteY76" fmla="*/ 700826 h 1521529"/>
                <a:gd name="connsiteX77" fmla="*/ 123 w 868182"/>
                <a:gd name="connsiteY77" fmla="*/ 676464 h 1521529"/>
                <a:gd name="connsiteX78" fmla="*/ 6767 w 868182"/>
                <a:gd name="connsiteY78" fmla="*/ 676464 h 1521529"/>
                <a:gd name="connsiteX79" fmla="*/ 6767 w 868182"/>
                <a:gd name="connsiteY79" fmla="*/ 700826 h 1521529"/>
                <a:gd name="connsiteX80" fmla="*/ 123 w 868182"/>
                <a:gd name="connsiteY80" fmla="*/ 657996 h 1521529"/>
                <a:gd name="connsiteX81" fmla="*/ 123 w 868182"/>
                <a:gd name="connsiteY81" fmla="*/ 632901 h 1521529"/>
                <a:gd name="connsiteX82" fmla="*/ 6767 w 868182"/>
                <a:gd name="connsiteY82" fmla="*/ 632901 h 1521529"/>
                <a:gd name="connsiteX83" fmla="*/ 6767 w 868182"/>
                <a:gd name="connsiteY83" fmla="*/ 657996 h 1521529"/>
                <a:gd name="connsiteX84" fmla="*/ 123 w 868182"/>
                <a:gd name="connsiteY84" fmla="*/ 614451 h 1521529"/>
                <a:gd name="connsiteX85" fmla="*/ 123 w 868182"/>
                <a:gd name="connsiteY85" fmla="*/ 590088 h 1521529"/>
                <a:gd name="connsiteX86" fmla="*/ 6767 w 868182"/>
                <a:gd name="connsiteY86" fmla="*/ 590088 h 1521529"/>
                <a:gd name="connsiteX87" fmla="*/ 6767 w 868182"/>
                <a:gd name="connsiteY87" fmla="*/ 614451 h 1521529"/>
                <a:gd name="connsiteX88" fmla="*/ 123 w 868182"/>
                <a:gd name="connsiteY88" fmla="*/ 571620 h 1521529"/>
                <a:gd name="connsiteX89" fmla="*/ 123 w 868182"/>
                <a:gd name="connsiteY89" fmla="*/ 547258 h 1521529"/>
                <a:gd name="connsiteX90" fmla="*/ 6767 w 868182"/>
                <a:gd name="connsiteY90" fmla="*/ 547258 h 1521529"/>
                <a:gd name="connsiteX91" fmla="*/ 6767 w 868182"/>
                <a:gd name="connsiteY91" fmla="*/ 571620 h 1521529"/>
                <a:gd name="connsiteX92" fmla="*/ 123 w 868182"/>
                <a:gd name="connsiteY92" fmla="*/ 528809 h 1521529"/>
                <a:gd name="connsiteX93" fmla="*/ 123 w 868182"/>
                <a:gd name="connsiteY93" fmla="*/ 503709 h 1521529"/>
                <a:gd name="connsiteX94" fmla="*/ 6767 w 868182"/>
                <a:gd name="connsiteY94" fmla="*/ 503709 h 1521529"/>
                <a:gd name="connsiteX95" fmla="*/ 6767 w 868182"/>
                <a:gd name="connsiteY95" fmla="*/ 528809 h 1521529"/>
                <a:gd name="connsiteX96" fmla="*/ 123 w 868182"/>
                <a:gd name="connsiteY96" fmla="*/ 485252 h 1521529"/>
                <a:gd name="connsiteX97" fmla="*/ 123 w 868182"/>
                <a:gd name="connsiteY97" fmla="*/ 460890 h 1521529"/>
                <a:gd name="connsiteX98" fmla="*/ 6767 w 868182"/>
                <a:gd name="connsiteY98" fmla="*/ 460890 h 1521529"/>
                <a:gd name="connsiteX99" fmla="*/ 6767 w 868182"/>
                <a:gd name="connsiteY99" fmla="*/ 485252 h 1521529"/>
                <a:gd name="connsiteX100" fmla="*/ 123 w 868182"/>
                <a:gd name="connsiteY100" fmla="*/ 442434 h 1521529"/>
                <a:gd name="connsiteX101" fmla="*/ 123 w 868182"/>
                <a:gd name="connsiteY101" fmla="*/ 418072 h 1521529"/>
                <a:gd name="connsiteX102" fmla="*/ 6767 w 868182"/>
                <a:gd name="connsiteY102" fmla="*/ 418072 h 1521529"/>
                <a:gd name="connsiteX103" fmla="*/ 6767 w 868182"/>
                <a:gd name="connsiteY103" fmla="*/ 442434 h 1521529"/>
                <a:gd name="connsiteX104" fmla="*/ 123 w 868182"/>
                <a:gd name="connsiteY104" fmla="*/ 399616 h 1521529"/>
                <a:gd name="connsiteX105" fmla="*/ 123 w 868182"/>
                <a:gd name="connsiteY105" fmla="*/ 374514 h 1521529"/>
                <a:gd name="connsiteX106" fmla="*/ 6767 w 868182"/>
                <a:gd name="connsiteY106" fmla="*/ 374514 h 1521529"/>
                <a:gd name="connsiteX107" fmla="*/ 6767 w 868182"/>
                <a:gd name="connsiteY107" fmla="*/ 399616 h 1521529"/>
                <a:gd name="connsiteX108" fmla="*/ 123 w 868182"/>
                <a:gd name="connsiteY108" fmla="*/ 356058 h 1521529"/>
                <a:gd name="connsiteX109" fmla="*/ 123 w 868182"/>
                <a:gd name="connsiteY109" fmla="*/ 331696 h 1521529"/>
                <a:gd name="connsiteX110" fmla="*/ 6767 w 868182"/>
                <a:gd name="connsiteY110" fmla="*/ 331696 h 1521529"/>
                <a:gd name="connsiteX111" fmla="*/ 6767 w 868182"/>
                <a:gd name="connsiteY111" fmla="*/ 356058 h 1521529"/>
                <a:gd name="connsiteX112" fmla="*/ 123 w 868182"/>
                <a:gd name="connsiteY112" fmla="*/ 313240 h 1521529"/>
                <a:gd name="connsiteX113" fmla="*/ 123 w 868182"/>
                <a:gd name="connsiteY113" fmla="*/ 288878 h 1521529"/>
                <a:gd name="connsiteX114" fmla="*/ 6767 w 868182"/>
                <a:gd name="connsiteY114" fmla="*/ 288878 h 1521529"/>
                <a:gd name="connsiteX115" fmla="*/ 6767 w 868182"/>
                <a:gd name="connsiteY115" fmla="*/ 313240 h 1521529"/>
                <a:gd name="connsiteX116" fmla="*/ 123 w 868182"/>
                <a:gd name="connsiteY116" fmla="*/ 270421 h 1521529"/>
                <a:gd name="connsiteX117" fmla="*/ 123 w 868182"/>
                <a:gd name="connsiteY117" fmla="*/ 245321 h 1521529"/>
                <a:gd name="connsiteX118" fmla="*/ 6767 w 868182"/>
                <a:gd name="connsiteY118" fmla="*/ 245321 h 1521529"/>
                <a:gd name="connsiteX119" fmla="*/ 6767 w 868182"/>
                <a:gd name="connsiteY119" fmla="*/ 270421 h 1521529"/>
                <a:gd name="connsiteX120" fmla="*/ 123 w 868182"/>
                <a:gd name="connsiteY120" fmla="*/ 226865 h 1521529"/>
                <a:gd name="connsiteX121" fmla="*/ 123 w 868182"/>
                <a:gd name="connsiteY121" fmla="*/ 202503 h 1521529"/>
                <a:gd name="connsiteX122" fmla="*/ 6767 w 868182"/>
                <a:gd name="connsiteY122" fmla="*/ 202503 h 1521529"/>
                <a:gd name="connsiteX123" fmla="*/ 6767 w 868182"/>
                <a:gd name="connsiteY123" fmla="*/ 226865 h 1521529"/>
                <a:gd name="connsiteX124" fmla="*/ 123 w 868182"/>
                <a:gd name="connsiteY124" fmla="*/ 184045 h 1521529"/>
                <a:gd name="connsiteX125" fmla="*/ 123 w 868182"/>
                <a:gd name="connsiteY125" fmla="*/ 159683 h 1521529"/>
                <a:gd name="connsiteX126" fmla="*/ 6767 w 868182"/>
                <a:gd name="connsiteY126" fmla="*/ 159683 h 1521529"/>
                <a:gd name="connsiteX127" fmla="*/ 6767 w 868182"/>
                <a:gd name="connsiteY127" fmla="*/ 184045 h 1521529"/>
                <a:gd name="connsiteX128" fmla="*/ 123 w 868182"/>
                <a:gd name="connsiteY128" fmla="*/ 141227 h 1521529"/>
                <a:gd name="connsiteX129" fmla="*/ 123 w 868182"/>
                <a:gd name="connsiteY129" fmla="*/ 116127 h 1521529"/>
                <a:gd name="connsiteX130" fmla="*/ 6767 w 868182"/>
                <a:gd name="connsiteY130" fmla="*/ 116127 h 1521529"/>
                <a:gd name="connsiteX131" fmla="*/ 6767 w 868182"/>
                <a:gd name="connsiteY131" fmla="*/ 141227 h 1521529"/>
                <a:gd name="connsiteX132" fmla="*/ 123 w 868182"/>
                <a:gd name="connsiteY132" fmla="*/ 97670 h 1521529"/>
                <a:gd name="connsiteX133" fmla="*/ 123 w 868182"/>
                <a:gd name="connsiteY133" fmla="*/ 73308 h 1521529"/>
                <a:gd name="connsiteX134" fmla="*/ 6767 w 868182"/>
                <a:gd name="connsiteY134" fmla="*/ 73308 h 1521529"/>
                <a:gd name="connsiteX135" fmla="*/ 6767 w 868182"/>
                <a:gd name="connsiteY135" fmla="*/ 97670 h 1521529"/>
                <a:gd name="connsiteX136" fmla="*/ 123 w 868182"/>
                <a:gd name="connsiteY136" fmla="*/ 54852 h 1521529"/>
                <a:gd name="connsiteX137" fmla="*/ 123 w 868182"/>
                <a:gd name="connsiteY137" fmla="*/ 30490 h 1521529"/>
                <a:gd name="connsiteX138" fmla="*/ 6767 w 868182"/>
                <a:gd name="connsiteY138" fmla="*/ 30490 h 1521529"/>
                <a:gd name="connsiteX139" fmla="*/ 6767 w 868182"/>
                <a:gd name="connsiteY139" fmla="*/ 54852 h 1521529"/>
                <a:gd name="connsiteX140" fmla="*/ 123 w 868182"/>
                <a:gd name="connsiteY140" fmla="*/ 12034 h 1521529"/>
                <a:gd name="connsiteX141" fmla="*/ 123 w 868182"/>
                <a:gd name="connsiteY141" fmla="*/ 221 h 1521529"/>
                <a:gd name="connsiteX142" fmla="*/ 20056 w 868182"/>
                <a:gd name="connsiteY142" fmla="*/ 221 h 1521529"/>
                <a:gd name="connsiteX143" fmla="*/ 20056 w 868182"/>
                <a:gd name="connsiteY143" fmla="*/ 6865 h 1521529"/>
                <a:gd name="connsiteX144" fmla="*/ 3815 w 868182"/>
                <a:gd name="connsiteY144" fmla="*/ 6865 h 1521529"/>
                <a:gd name="connsiteX145" fmla="*/ 6767 w 868182"/>
                <a:gd name="connsiteY145" fmla="*/ 3175 h 1521529"/>
                <a:gd name="connsiteX146" fmla="*/ 6767 w 868182"/>
                <a:gd name="connsiteY146" fmla="*/ 12034 h 1521529"/>
                <a:gd name="connsiteX147" fmla="*/ 38512 w 868182"/>
                <a:gd name="connsiteY147" fmla="*/ 221 h 1521529"/>
                <a:gd name="connsiteX148" fmla="*/ 62874 w 868182"/>
                <a:gd name="connsiteY148" fmla="*/ 221 h 1521529"/>
                <a:gd name="connsiteX149" fmla="*/ 62874 w 868182"/>
                <a:gd name="connsiteY149" fmla="*/ 6865 h 1521529"/>
                <a:gd name="connsiteX150" fmla="*/ 38512 w 868182"/>
                <a:gd name="connsiteY150" fmla="*/ 6865 h 1521529"/>
                <a:gd name="connsiteX151" fmla="*/ 81331 w 868182"/>
                <a:gd name="connsiteY151" fmla="*/ 221 h 1521529"/>
                <a:gd name="connsiteX152" fmla="*/ 105694 w 868182"/>
                <a:gd name="connsiteY152" fmla="*/ 221 h 1521529"/>
                <a:gd name="connsiteX153" fmla="*/ 105694 w 868182"/>
                <a:gd name="connsiteY153" fmla="*/ 6865 h 1521529"/>
                <a:gd name="connsiteX154" fmla="*/ 81331 w 868182"/>
                <a:gd name="connsiteY154" fmla="*/ 6865 h 1521529"/>
                <a:gd name="connsiteX155" fmla="*/ 124149 w 868182"/>
                <a:gd name="connsiteY155" fmla="*/ 221 h 1521529"/>
                <a:gd name="connsiteX156" fmla="*/ 149249 w 868182"/>
                <a:gd name="connsiteY156" fmla="*/ 221 h 1521529"/>
                <a:gd name="connsiteX157" fmla="*/ 149249 w 868182"/>
                <a:gd name="connsiteY157" fmla="*/ 6865 h 1521529"/>
                <a:gd name="connsiteX158" fmla="*/ 124149 w 868182"/>
                <a:gd name="connsiteY158" fmla="*/ 6865 h 1521529"/>
                <a:gd name="connsiteX159" fmla="*/ 167707 w 868182"/>
                <a:gd name="connsiteY159" fmla="*/ 221 h 1521529"/>
                <a:gd name="connsiteX160" fmla="*/ 192069 w 868182"/>
                <a:gd name="connsiteY160" fmla="*/ 221 h 1521529"/>
                <a:gd name="connsiteX161" fmla="*/ 192069 w 868182"/>
                <a:gd name="connsiteY161" fmla="*/ 6865 h 1521529"/>
                <a:gd name="connsiteX162" fmla="*/ 167707 w 868182"/>
                <a:gd name="connsiteY162" fmla="*/ 6865 h 1521529"/>
                <a:gd name="connsiteX163" fmla="*/ 210525 w 868182"/>
                <a:gd name="connsiteY163" fmla="*/ 221 h 1521529"/>
                <a:gd name="connsiteX164" fmla="*/ 234887 w 868182"/>
                <a:gd name="connsiteY164" fmla="*/ 221 h 1521529"/>
                <a:gd name="connsiteX165" fmla="*/ 234887 w 868182"/>
                <a:gd name="connsiteY165" fmla="*/ 6865 h 1521529"/>
                <a:gd name="connsiteX166" fmla="*/ 210525 w 868182"/>
                <a:gd name="connsiteY166" fmla="*/ 6865 h 1521529"/>
                <a:gd name="connsiteX167" fmla="*/ 253343 w 868182"/>
                <a:gd name="connsiteY167" fmla="*/ 221 h 1521529"/>
                <a:gd name="connsiteX168" fmla="*/ 278445 w 868182"/>
                <a:gd name="connsiteY168" fmla="*/ 221 h 1521529"/>
                <a:gd name="connsiteX169" fmla="*/ 278445 w 868182"/>
                <a:gd name="connsiteY169" fmla="*/ 6865 h 1521529"/>
                <a:gd name="connsiteX170" fmla="*/ 253343 w 868182"/>
                <a:gd name="connsiteY170" fmla="*/ 6865 h 1521529"/>
                <a:gd name="connsiteX171" fmla="*/ 296900 w 868182"/>
                <a:gd name="connsiteY171" fmla="*/ 221 h 1521529"/>
                <a:gd name="connsiteX172" fmla="*/ 321263 w 868182"/>
                <a:gd name="connsiteY172" fmla="*/ 221 h 1521529"/>
                <a:gd name="connsiteX173" fmla="*/ 321263 w 868182"/>
                <a:gd name="connsiteY173" fmla="*/ 6865 h 1521529"/>
                <a:gd name="connsiteX174" fmla="*/ 296900 w 868182"/>
                <a:gd name="connsiteY174" fmla="*/ 6865 h 1521529"/>
                <a:gd name="connsiteX175" fmla="*/ 339718 w 868182"/>
                <a:gd name="connsiteY175" fmla="*/ 221 h 1521529"/>
                <a:gd name="connsiteX176" fmla="*/ 364081 w 868182"/>
                <a:gd name="connsiteY176" fmla="*/ 221 h 1521529"/>
                <a:gd name="connsiteX177" fmla="*/ 364081 w 868182"/>
                <a:gd name="connsiteY177" fmla="*/ 6865 h 1521529"/>
                <a:gd name="connsiteX178" fmla="*/ 339718 w 868182"/>
                <a:gd name="connsiteY178" fmla="*/ 6865 h 1521529"/>
                <a:gd name="connsiteX179" fmla="*/ 382538 w 868182"/>
                <a:gd name="connsiteY179" fmla="*/ 221 h 1521529"/>
                <a:gd name="connsiteX180" fmla="*/ 407638 w 868182"/>
                <a:gd name="connsiteY180" fmla="*/ 221 h 1521529"/>
                <a:gd name="connsiteX181" fmla="*/ 407638 w 868182"/>
                <a:gd name="connsiteY181" fmla="*/ 6865 h 1521529"/>
                <a:gd name="connsiteX182" fmla="*/ 382538 w 868182"/>
                <a:gd name="connsiteY182" fmla="*/ 6865 h 1521529"/>
                <a:gd name="connsiteX183" fmla="*/ 426094 w 868182"/>
                <a:gd name="connsiteY183" fmla="*/ 221 h 1521529"/>
                <a:gd name="connsiteX184" fmla="*/ 450456 w 868182"/>
                <a:gd name="connsiteY184" fmla="*/ 221 h 1521529"/>
                <a:gd name="connsiteX185" fmla="*/ 450456 w 868182"/>
                <a:gd name="connsiteY185" fmla="*/ 6865 h 1521529"/>
                <a:gd name="connsiteX186" fmla="*/ 426094 w 868182"/>
                <a:gd name="connsiteY186" fmla="*/ 6865 h 1521529"/>
                <a:gd name="connsiteX187" fmla="*/ 468913 w 868182"/>
                <a:gd name="connsiteY187" fmla="*/ 221 h 1521529"/>
                <a:gd name="connsiteX188" fmla="*/ 493275 w 868182"/>
                <a:gd name="connsiteY188" fmla="*/ 221 h 1521529"/>
                <a:gd name="connsiteX189" fmla="*/ 493275 w 868182"/>
                <a:gd name="connsiteY189" fmla="*/ 6865 h 1521529"/>
                <a:gd name="connsiteX190" fmla="*/ 468913 w 868182"/>
                <a:gd name="connsiteY190" fmla="*/ 6865 h 1521529"/>
                <a:gd name="connsiteX191" fmla="*/ 511732 w 868182"/>
                <a:gd name="connsiteY191" fmla="*/ 221 h 1521529"/>
                <a:gd name="connsiteX192" fmla="*/ 536832 w 868182"/>
                <a:gd name="connsiteY192" fmla="*/ 221 h 1521529"/>
                <a:gd name="connsiteX193" fmla="*/ 536832 w 868182"/>
                <a:gd name="connsiteY193" fmla="*/ 6865 h 1521529"/>
                <a:gd name="connsiteX194" fmla="*/ 511732 w 868182"/>
                <a:gd name="connsiteY194" fmla="*/ 6865 h 1521529"/>
                <a:gd name="connsiteX195" fmla="*/ 555288 w 868182"/>
                <a:gd name="connsiteY195" fmla="*/ 221 h 1521529"/>
                <a:gd name="connsiteX196" fmla="*/ 579651 w 868182"/>
                <a:gd name="connsiteY196" fmla="*/ 221 h 1521529"/>
                <a:gd name="connsiteX197" fmla="*/ 579651 w 868182"/>
                <a:gd name="connsiteY197" fmla="*/ 6865 h 1521529"/>
                <a:gd name="connsiteX198" fmla="*/ 555288 w 868182"/>
                <a:gd name="connsiteY198" fmla="*/ 6865 h 1521529"/>
                <a:gd name="connsiteX199" fmla="*/ 598107 w 868182"/>
                <a:gd name="connsiteY199" fmla="*/ 221 h 1521529"/>
                <a:gd name="connsiteX200" fmla="*/ 622469 w 868182"/>
                <a:gd name="connsiteY200" fmla="*/ 221 h 1521529"/>
                <a:gd name="connsiteX201" fmla="*/ 622469 w 868182"/>
                <a:gd name="connsiteY201" fmla="*/ 6865 h 1521529"/>
                <a:gd name="connsiteX202" fmla="*/ 598107 w 868182"/>
                <a:gd name="connsiteY202" fmla="*/ 6865 h 1521529"/>
                <a:gd name="connsiteX203" fmla="*/ 640926 w 868182"/>
                <a:gd name="connsiteY203" fmla="*/ 221 h 1521529"/>
                <a:gd name="connsiteX204" fmla="*/ 666025 w 868182"/>
                <a:gd name="connsiteY204" fmla="*/ 221 h 1521529"/>
                <a:gd name="connsiteX205" fmla="*/ 666025 w 868182"/>
                <a:gd name="connsiteY205" fmla="*/ 6865 h 1521529"/>
                <a:gd name="connsiteX206" fmla="*/ 640926 w 868182"/>
                <a:gd name="connsiteY206" fmla="*/ 6865 h 1521529"/>
                <a:gd name="connsiteX207" fmla="*/ 684481 w 868182"/>
                <a:gd name="connsiteY207" fmla="*/ 221 h 1521529"/>
                <a:gd name="connsiteX208" fmla="*/ 708843 w 868182"/>
                <a:gd name="connsiteY208" fmla="*/ 221 h 1521529"/>
                <a:gd name="connsiteX209" fmla="*/ 708843 w 868182"/>
                <a:gd name="connsiteY209" fmla="*/ 6865 h 1521529"/>
                <a:gd name="connsiteX210" fmla="*/ 684481 w 868182"/>
                <a:gd name="connsiteY210" fmla="*/ 6865 h 1521529"/>
                <a:gd name="connsiteX211" fmla="*/ 727300 w 868182"/>
                <a:gd name="connsiteY211" fmla="*/ 221 h 1521529"/>
                <a:gd name="connsiteX212" fmla="*/ 751662 w 868182"/>
                <a:gd name="connsiteY212" fmla="*/ 221 h 1521529"/>
                <a:gd name="connsiteX213" fmla="*/ 751662 w 868182"/>
                <a:gd name="connsiteY213" fmla="*/ 6865 h 1521529"/>
                <a:gd name="connsiteX214" fmla="*/ 727300 w 868182"/>
                <a:gd name="connsiteY214" fmla="*/ 6865 h 1521529"/>
                <a:gd name="connsiteX215" fmla="*/ 770118 w 868182"/>
                <a:gd name="connsiteY215" fmla="*/ 221 h 1521529"/>
                <a:gd name="connsiteX216" fmla="*/ 795219 w 868182"/>
                <a:gd name="connsiteY216" fmla="*/ 221 h 1521529"/>
                <a:gd name="connsiteX217" fmla="*/ 795219 w 868182"/>
                <a:gd name="connsiteY217" fmla="*/ 6865 h 1521529"/>
                <a:gd name="connsiteX218" fmla="*/ 770118 w 868182"/>
                <a:gd name="connsiteY218" fmla="*/ 6865 h 1521529"/>
                <a:gd name="connsiteX219" fmla="*/ 813676 w 868182"/>
                <a:gd name="connsiteY219" fmla="*/ 221 h 1521529"/>
                <a:gd name="connsiteX220" fmla="*/ 838038 w 868182"/>
                <a:gd name="connsiteY220" fmla="*/ 221 h 1521529"/>
                <a:gd name="connsiteX221" fmla="*/ 838038 w 868182"/>
                <a:gd name="connsiteY221" fmla="*/ 6865 h 1521529"/>
                <a:gd name="connsiteX222" fmla="*/ 813676 w 868182"/>
                <a:gd name="connsiteY222" fmla="*/ 6865 h 1521529"/>
                <a:gd name="connsiteX223" fmla="*/ 856494 w 868182"/>
                <a:gd name="connsiteY223" fmla="*/ 221 h 1521529"/>
                <a:gd name="connsiteX224" fmla="*/ 868305 w 868182"/>
                <a:gd name="connsiteY224" fmla="*/ 221 h 1521529"/>
                <a:gd name="connsiteX225" fmla="*/ 868305 w 868182"/>
                <a:gd name="connsiteY225" fmla="*/ 19416 h 1521529"/>
                <a:gd name="connsiteX226" fmla="*/ 862400 w 868182"/>
                <a:gd name="connsiteY226" fmla="*/ 19416 h 1521529"/>
                <a:gd name="connsiteX227" fmla="*/ 862400 w 868182"/>
                <a:gd name="connsiteY227" fmla="*/ 3175 h 1521529"/>
                <a:gd name="connsiteX228" fmla="*/ 865353 w 868182"/>
                <a:gd name="connsiteY228" fmla="*/ 6865 h 1521529"/>
                <a:gd name="connsiteX229" fmla="*/ 856494 w 868182"/>
                <a:gd name="connsiteY229" fmla="*/ 6865 h 1521529"/>
                <a:gd name="connsiteX230" fmla="*/ 868305 w 868182"/>
                <a:gd name="connsiteY230" fmla="*/ 37871 h 1521529"/>
                <a:gd name="connsiteX231" fmla="*/ 868305 w 868182"/>
                <a:gd name="connsiteY231" fmla="*/ 62234 h 1521529"/>
                <a:gd name="connsiteX232" fmla="*/ 862400 w 868182"/>
                <a:gd name="connsiteY232" fmla="*/ 62234 h 1521529"/>
                <a:gd name="connsiteX233" fmla="*/ 862400 w 868182"/>
                <a:gd name="connsiteY233" fmla="*/ 37871 h 1521529"/>
                <a:gd name="connsiteX234" fmla="*/ 868305 w 868182"/>
                <a:gd name="connsiteY234" fmla="*/ 80691 h 1521529"/>
                <a:gd name="connsiteX235" fmla="*/ 868305 w 868182"/>
                <a:gd name="connsiteY235" fmla="*/ 105053 h 1521529"/>
                <a:gd name="connsiteX236" fmla="*/ 862400 w 868182"/>
                <a:gd name="connsiteY236" fmla="*/ 105053 h 1521529"/>
                <a:gd name="connsiteX237" fmla="*/ 862400 w 868182"/>
                <a:gd name="connsiteY237" fmla="*/ 80691 h 1521529"/>
                <a:gd name="connsiteX238" fmla="*/ 868305 w 868182"/>
                <a:gd name="connsiteY238" fmla="*/ 123509 h 1521529"/>
                <a:gd name="connsiteX239" fmla="*/ 868305 w 868182"/>
                <a:gd name="connsiteY239" fmla="*/ 148609 h 1521529"/>
                <a:gd name="connsiteX240" fmla="*/ 862400 w 868182"/>
                <a:gd name="connsiteY240" fmla="*/ 148609 h 1521529"/>
                <a:gd name="connsiteX241" fmla="*/ 862400 w 868182"/>
                <a:gd name="connsiteY241" fmla="*/ 123509 h 1521529"/>
                <a:gd name="connsiteX242" fmla="*/ 868305 w 868182"/>
                <a:gd name="connsiteY242" fmla="*/ 167067 h 1521529"/>
                <a:gd name="connsiteX243" fmla="*/ 868305 w 868182"/>
                <a:gd name="connsiteY243" fmla="*/ 191429 h 1521529"/>
                <a:gd name="connsiteX244" fmla="*/ 862400 w 868182"/>
                <a:gd name="connsiteY244" fmla="*/ 191429 h 1521529"/>
                <a:gd name="connsiteX245" fmla="*/ 862400 w 868182"/>
                <a:gd name="connsiteY245" fmla="*/ 167067 h 1521529"/>
                <a:gd name="connsiteX246" fmla="*/ 868305 w 868182"/>
                <a:gd name="connsiteY246" fmla="*/ 209885 h 1521529"/>
                <a:gd name="connsiteX247" fmla="*/ 868305 w 868182"/>
                <a:gd name="connsiteY247" fmla="*/ 234247 h 1521529"/>
                <a:gd name="connsiteX248" fmla="*/ 862400 w 868182"/>
                <a:gd name="connsiteY248" fmla="*/ 234247 h 1521529"/>
                <a:gd name="connsiteX249" fmla="*/ 862400 w 868182"/>
                <a:gd name="connsiteY249" fmla="*/ 209885 h 1521529"/>
                <a:gd name="connsiteX250" fmla="*/ 868305 w 868182"/>
                <a:gd name="connsiteY250" fmla="*/ 252703 h 1521529"/>
                <a:gd name="connsiteX251" fmla="*/ 868305 w 868182"/>
                <a:gd name="connsiteY251" fmla="*/ 277804 h 1521529"/>
                <a:gd name="connsiteX252" fmla="*/ 862400 w 868182"/>
                <a:gd name="connsiteY252" fmla="*/ 277804 h 1521529"/>
                <a:gd name="connsiteX253" fmla="*/ 862400 w 868182"/>
                <a:gd name="connsiteY253" fmla="*/ 252703 h 1521529"/>
                <a:gd name="connsiteX254" fmla="*/ 868305 w 868182"/>
                <a:gd name="connsiteY254" fmla="*/ 296260 h 1521529"/>
                <a:gd name="connsiteX255" fmla="*/ 868305 w 868182"/>
                <a:gd name="connsiteY255" fmla="*/ 320622 h 1521529"/>
                <a:gd name="connsiteX256" fmla="*/ 862400 w 868182"/>
                <a:gd name="connsiteY256" fmla="*/ 320622 h 1521529"/>
                <a:gd name="connsiteX257" fmla="*/ 862400 w 868182"/>
                <a:gd name="connsiteY257" fmla="*/ 296260 h 1521529"/>
                <a:gd name="connsiteX258" fmla="*/ 868305 w 868182"/>
                <a:gd name="connsiteY258" fmla="*/ 339078 h 1521529"/>
                <a:gd name="connsiteX259" fmla="*/ 868305 w 868182"/>
                <a:gd name="connsiteY259" fmla="*/ 363440 h 1521529"/>
                <a:gd name="connsiteX260" fmla="*/ 862400 w 868182"/>
                <a:gd name="connsiteY260" fmla="*/ 363440 h 1521529"/>
                <a:gd name="connsiteX261" fmla="*/ 862400 w 868182"/>
                <a:gd name="connsiteY261" fmla="*/ 339078 h 1521529"/>
                <a:gd name="connsiteX262" fmla="*/ 868305 w 868182"/>
                <a:gd name="connsiteY262" fmla="*/ 381898 h 1521529"/>
                <a:gd name="connsiteX263" fmla="*/ 868305 w 868182"/>
                <a:gd name="connsiteY263" fmla="*/ 406998 h 1521529"/>
                <a:gd name="connsiteX264" fmla="*/ 862400 w 868182"/>
                <a:gd name="connsiteY264" fmla="*/ 406998 h 1521529"/>
                <a:gd name="connsiteX265" fmla="*/ 862400 w 868182"/>
                <a:gd name="connsiteY265" fmla="*/ 381898 h 1521529"/>
                <a:gd name="connsiteX266" fmla="*/ 868305 w 868182"/>
                <a:gd name="connsiteY266" fmla="*/ 425454 h 1521529"/>
                <a:gd name="connsiteX267" fmla="*/ 868305 w 868182"/>
                <a:gd name="connsiteY267" fmla="*/ 449816 h 1521529"/>
                <a:gd name="connsiteX268" fmla="*/ 862400 w 868182"/>
                <a:gd name="connsiteY268" fmla="*/ 449816 h 1521529"/>
                <a:gd name="connsiteX269" fmla="*/ 862400 w 868182"/>
                <a:gd name="connsiteY269" fmla="*/ 425454 h 1521529"/>
                <a:gd name="connsiteX270" fmla="*/ 868305 w 868182"/>
                <a:gd name="connsiteY270" fmla="*/ 468273 h 1521529"/>
                <a:gd name="connsiteX271" fmla="*/ 868305 w 868182"/>
                <a:gd name="connsiteY271" fmla="*/ 492636 h 1521529"/>
                <a:gd name="connsiteX272" fmla="*/ 862400 w 868182"/>
                <a:gd name="connsiteY272" fmla="*/ 492636 h 1521529"/>
                <a:gd name="connsiteX273" fmla="*/ 862400 w 868182"/>
                <a:gd name="connsiteY273" fmla="*/ 468273 h 1521529"/>
                <a:gd name="connsiteX274" fmla="*/ 868305 w 868182"/>
                <a:gd name="connsiteY274" fmla="*/ 511091 h 1521529"/>
                <a:gd name="connsiteX275" fmla="*/ 868305 w 868182"/>
                <a:gd name="connsiteY275" fmla="*/ 536184 h 1521529"/>
                <a:gd name="connsiteX276" fmla="*/ 862400 w 868182"/>
                <a:gd name="connsiteY276" fmla="*/ 536184 h 1521529"/>
                <a:gd name="connsiteX277" fmla="*/ 862400 w 868182"/>
                <a:gd name="connsiteY277" fmla="*/ 511091 h 1521529"/>
                <a:gd name="connsiteX278" fmla="*/ 868305 w 868182"/>
                <a:gd name="connsiteY278" fmla="*/ 554652 h 1521529"/>
                <a:gd name="connsiteX279" fmla="*/ 868305 w 868182"/>
                <a:gd name="connsiteY279" fmla="*/ 579014 h 1521529"/>
                <a:gd name="connsiteX280" fmla="*/ 862400 w 868182"/>
                <a:gd name="connsiteY280" fmla="*/ 579014 h 1521529"/>
                <a:gd name="connsiteX281" fmla="*/ 862400 w 868182"/>
                <a:gd name="connsiteY281" fmla="*/ 554652 h 1521529"/>
                <a:gd name="connsiteX282" fmla="*/ 868305 w 868182"/>
                <a:gd name="connsiteY282" fmla="*/ 597465 h 1521529"/>
                <a:gd name="connsiteX283" fmla="*/ 868305 w 868182"/>
                <a:gd name="connsiteY283" fmla="*/ 621827 h 1521529"/>
                <a:gd name="connsiteX284" fmla="*/ 862400 w 868182"/>
                <a:gd name="connsiteY284" fmla="*/ 621827 h 1521529"/>
                <a:gd name="connsiteX285" fmla="*/ 862400 w 868182"/>
                <a:gd name="connsiteY285" fmla="*/ 597465 h 1521529"/>
                <a:gd name="connsiteX286" fmla="*/ 868305 w 868182"/>
                <a:gd name="connsiteY286" fmla="*/ 640278 h 1521529"/>
                <a:gd name="connsiteX287" fmla="*/ 868305 w 868182"/>
                <a:gd name="connsiteY287" fmla="*/ 665390 h 1521529"/>
                <a:gd name="connsiteX288" fmla="*/ 862400 w 868182"/>
                <a:gd name="connsiteY288" fmla="*/ 665390 h 1521529"/>
                <a:gd name="connsiteX289" fmla="*/ 862400 w 868182"/>
                <a:gd name="connsiteY289" fmla="*/ 640278 h 1521529"/>
                <a:gd name="connsiteX290" fmla="*/ 868305 w 868182"/>
                <a:gd name="connsiteY290" fmla="*/ 683840 h 1521529"/>
                <a:gd name="connsiteX291" fmla="*/ 868305 w 868182"/>
                <a:gd name="connsiteY291" fmla="*/ 708203 h 1521529"/>
                <a:gd name="connsiteX292" fmla="*/ 862400 w 868182"/>
                <a:gd name="connsiteY292" fmla="*/ 708203 h 1521529"/>
                <a:gd name="connsiteX293" fmla="*/ 862400 w 868182"/>
                <a:gd name="connsiteY293" fmla="*/ 683840 h 1521529"/>
                <a:gd name="connsiteX294" fmla="*/ 868305 w 868182"/>
                <a:gd name="connsiteY294" fmla="*/ 726653 h 1521529"/>
                <a:gd name="connsiteX295" fmla="*/ 868305 w 868182"/>
                <a:gd name="connsiteY295" fmla="*/ 751016 h 1521529"/>
                <a:gd name="connsiteX296" fmla="*/ 862400 w 868182"/>
                <a:gd name="connsiteY296" fmla="*/ 751016 h 1521529"/>
                <a:gd name="connsiteX297" fmla="*/ 862400 w 868182"/>
                <a:gd name="connsiteY297" fmla="*/ 726653 h 1521529"/>
                <a:gd name="connsiteX298" fmla="*/ 868305 w 868182"/>
                <a:gd name="connsiteY298" fmla="*/ 769483 h 1521529"/>
                <a:gd name="connsiteX299" fmla="*/ 868305 w 868182"/>
                <a:gd name="connsiteY299" fmla="*/ 794578 h 1521529"/>
                <a:gd name="connsiteX300" fmla="*/ 862400 w 868182"/>
                <a:gd name="connsiteY300" fmla="*/ 794578 h 1521529"/>
                <a:gd name="connsiteX301" fmla="*/ 862400 w 868182"/>
                <a:gd name="connsiteY301" fmla="*/ 769483 h 1521529"/>
                <a:gd name="connsiteX302" fmla="*/ 868305 w 868182"/>
                <a:gd name="connsiteY302" fmla="*/ 813029 h 1521529"/>
                <a:gd name="connsiteX303" fmla="*/ 868305 w 868182"/>
                <a:gd name="connsiteY303" fmla="*/ 837391 h 1521529"/>
                <a:gd name="connsiteX304" fmla="*/ 862400 w 868182"/>
                <a:gd name="connsiteY304" fmla="*/ 837391 h 1521529"/>
                <a:gd name="connsiteX305" fmla="*/ 862400 w 868182"/>
                <a:gd name="connsiteY305" fmla="*/ 813029 h 1521529"/>
                <a:gd name="connsiteX306" fmla="*/ 868305 w 868182"/>
                <a:gd name="connsiteY306" fmla="*/ 855859 h 1521529"/>
                <a:gd name="connsiteX307" fmla="*/ 868305 w 868182"/>
                <a:gd name="connsiteY307" fmla="*/ 880221 h 1521529"/>
                <a:gd name="connsiteX308" fmla="*/ 862400 w 868182"/>
                <a:gd name="connsiteY308" fmla="*/ 880221 h 1521529"/>
                <a:gd name="connsiteX309" fmla="*/ 862400 w 868182"/>
                <a:gd name="connsiteY309" fmla="*/ 855859 h 1521529"/>
                <a:gd name="connsiteX310" fmla="*/ 868305 w 868182"/>
                <a:gd name="connsiteY310" fmla="*/ 898672 h 1521529"/>
                <a:gd name="connsiteX311" fmla="*/ 868305 w 868182"/>
                <a:gd name="connsiteY311" fmla="*/ 923766 h 1521529"/>
                <a:gd name="connsiteX312" fmla="*/ 862400 w 868182"/>
                <a:gd name="connsiteY312" fmla="*/ 923766 h 1521529"/>
                <a:gd name="connsiteX313" fmla="*/ 862400 w 868182"/>
                <a:gd name="connsiteY313" fmla="*/ 898672 h 1521529"/>
                <a:gd name="connsiteX314" fmla="*/ 868305 w 868182"/>
                <a:gd name="connsiteY314" fmla="*/ 942234 h 1521529"/>
                <a:gd name="connsiteX315" fmla="*/ 868305 w 868182"/>
                <a:gd name="connsiteY315" fmla="*/ 966597 h 1521529"/>
                <a:gd name="connsiteX316" fmla="*/ 862400 w 868182"/>
                <a:gd name="connsiteY316" fmla="*/ 966597 h 1521529"/>
                <a:gd name="connsiteX317" fmla="*/ 862400 w 868182"/>
                <a:gd name="connsiteY317" fmla="*/ 942234 h 1521529"/>
                <a:gd name="connsiteX318" fmla="*/ 868305 w 868182"/>
                <a:gd name="connsiteY318" fmla="*/ 985047 h 1521529"/>
                <a:gd name="connsiteX319" fmla="*/ 868305 w 868182"/>
                <a:gd name="connsiteY319" fmla="*/ 1009409 h 1521529"/>
                <a:gd name="connsiteX320" fmla="*/ 862400 w 868182"/>
                <a:gd name="connsiteY320" fmla="*/ 1009409 h 1521529"/>
                <a:gd name="connsiteX321" fmla="*/ 862400 w 868182"/>
                <a:gd name="connsiteY321" fmla="*/ 985047 h 1521529"/>
                <a:gd name="connsiteX322" fmla="*/ 868305 w 868182"/>
                <a:gd name="connsiteY322" fmla="*/ 1027860 h 1521529"/>
                <a:gd name="connsiteX323" fmla="*/ 868305 w 868182"/>
                <a:gd name="connsiteY323" fmla="*/ 1052972 h 1521529"/>
                <a:gd name="connsiteX324" fmla="*/ 862400 w 868182"/>
                <a:gd name="connsiteY324" fmla="*/ 1052972 h 1521529"/>
                <a:gd name="connsiteX325" fmla="*/ 862400 w 868182"/>
                <a:gd name="connsiteY325" fmla="*/ 1027860 h 1521529"/>
                <a:gd name="connsiteX326" fmla="*/ 868305 w 868182"/>
                <a:gd name="connsiteY326" fmla="*/ 1071423 h 1521529"/>
                <a:gd name="connsiteX327" fmla="*/ 868305 w 868182"/>
                <a:gd name="connsiteY327" fmla="*/ 1095785 h 1521529"/>
                <a:gd name="connsiteX328" fmla="*/ 862400 w 868182"/>
                <a:gd name="connsiteY328" fmla="*/ 1095785 h 1521529"/>
                <a:gd name="connsiteX329" fmla="*/ 862400 w 868182"/>
                <a:gd name="connsiteY329" fmla="*/ 1071423 h 1521529"/>
                <a:gd name="connsiteX330" fmla="*/ 868305 w 868182"/>
                <a:gd name="connsiteY330" fmla="*/ 1114235 h 1521529"/>
                <a:gd name="connsiteX331" fmla="*/ 868305 w 868182"/>
                <a:gd name="connsiteY331" fmla="*/ 1138598 h 1521529"/>
                <a:gd name="connsiteX332" fmla="*/ 862400 w 868182"/>
                <a:gd name="connsiteY332" fmla="*/ 1138598 h 1521529"/>
                <a:gd name="connsiteX333" fmla="*/ 862400 w 868182"/>
                <a:gd name="connsiteY333" fmla="*/ 1114235 h 1521529"/>
                <a:gd name="connsiteX334" fmla="*/ 868305 w 868182"/>
                <a:gd name="connsiteY334" fmla="*/ 1157066 h 1521529"/>
                <a:gd name="connsiteX335" fmla="*/ 868305 w 868182"/>
                <a:gd name="connsiteY335" fmla="*/ 1182160 h 1521529"/>
                <a:gd name="connsiteX336" fmla="*/ 862400 w 868182"/>
                <a:gd name="connsiteY336" fmla="*/ 1182160 h 1521529"/>
                <a:gd name="connsiteX337" fmla="*/ 862400 w 868182"/>
                <a:gd name="connsiteY337" fmla="*/ 1157066 h 1521529"/>
                <a:gd name="connsiteX338" fmla="*/ 868305 w 868182"/>
                <a:gd name="connsiteY338" fmla="*/ 1200611 h 1521529"/>
                <a:gd name="connsiteX339" fmla="*/ 868305 w 868182"/>
                <a:gd name="connsiteY339" fmla="*/ 1224973 h 1521529"/>
                <a:gd name="connsiteX340" fmla="*/ 862400 w 868182"/>
                <a:gd name="connsiteY340" fmla="*/ 1224973 h 1521529"/>
                <a:gd name="connsiteX341" fmla="*/ 862400 w 868182"/>
                <a:gd name="connsiteY341" fmla="*/ 1200611 h 1521529"/>
                <a:gd name="connsiteX342" fmla="*/ 868305 w 868182"/>
                <a:gd name="connsiteY342" fmla="*/ 1243441 h 1521529"/>
                <a:gd name="connsiteX343" fmla="*/ 868305 w 868182"/>
                <a:gd name="connsiteY343" fmla="*/ 1267803 h 1521529"/>
                <a:gd name="connsiteX344" fmla="*/ 862400 w 868182"/>
                <a:gd name="connsiteY344" fmla="*/ 1267803 h 1521529"/>
                <a:gd name="connsiteX345" fmla="*/ 862400 w 868182"/>
                <a:gd name="connsiteY345" fmla="*/ 1243441 h 1521529"/>
                <a:gd name="connsiteX346" fmla="*/ 868305 w 868182"/>
                <a:gd name="connsiteY346" fmla="*/ 1286254 h 1521529"/>
                <a:gd name="connsiteX347" fmla="*/ 868305 w 868182"/>
                <a:gd name="connsiteY347" fmla="*/ 1311348 h 1521529"/>
                <a:gd name="connsiteX348" fmla="*/ 862400 w 868182"/>
                <a:gd name="connsiteY348" fmla="*/ 1311348 h 1521529"/>
                <a:gd name="connsiteX349" fmla="*/ 862400 w 868182"/>
                <a:gd name="connsiteY349" fmla="*/ 1286254 h 1521529"/>
                <a:gd name="connsiteX350" fmla="*/ 868305 w 868182"/>
                <a:gd name="connsiteY350" fmla="*/ 1329817 h 1521529"/>
                <a:gd name="connsiteX351" fmla="*/ 868305 w 868182"/>
                <a:gd name="connsiteY351" fmla="*/ 1354179 h 1521529"/>
                <a:gd name="connsiteX352" fmla="*/ 862400 w 868182"/>
                <a:gd name="connsiteY352" fmla="*/ 1354179 h 1521529"/>
                <a:gd name="connsiteX353" fmla="*/ 862400 w 868182"/>
                <a:gd name="connsiteY353" fmla="*/ 1329817 h 1521529"/>
                <a:gd name="connsiteX354" fmla="*/ 868305 w 868182"/>
                <a:gd name="connsiteY354" fmla="*/ 1372629 h 1521529"/>
                <a:gd name="connsiteX355" fmla="*/ 868305 w 868182"/>
                <a:gd name="connsiteY355" fmla="*/ 1396991 h 1521529"/>
                <a:gd name="connsiteX356" fmla="*/ 862400 w 868182"/>
                <a:gd name="connsiteY356" fmla="*/ 1396991 h 1521529"/>
                <a:gd name="connsiteX357" fmla="*/ 862400 w 868182"/>
                <a:gd name="connsiteY357" fmla="*/ 1372629 h 1521529"/>
                <a:gd name="connsiteX358" fmla="*/ 868305 w 868182"/>
                <a:gd name="connsiteY358" fmla="*/ 1415442 h 1521529"/>
                <a:gd name="connsiteX359" fmla="*/ 868305 w 868182"/>
                <a:gd name="connsiteY359" fmla="*/ 1440554 h 1521529"/>
                <a:gd name="connsiteX360" fmla="*/ 862400 w 868182"/>
                <a:gd name="connsiteY360" fmla="*/ 1440554 h 1521529"/>
                <a:gd name="connsiteX361" fmla="*/ 862400 w 868182"/>
                <a:gd name="connsiteY361" fmla="*/ 1415442 h 1521529"/>
                <a:gd name="connsiteX362" fmla="*/ 868305 w 868182"/>
                <a:gd name="connsiteY362" fmla="*/ 1459005 h 1521529"/>
                <a:gd name="connsiteX363" fmla="*/ 868305 w 868182"/>
                <a:gd name="connsiteY363" fmla="*/ 1483367 h 1521529"/>
                <a:gd name="connsiteX364" fmla="*/ 862400 w 868182"/>
                <a:gd name="connsiteY364" fmla="*/ 1483367 h 1521529"/>
                <a:gd name="connsiteX365" fmla="*/ 862400 w 868182"/>
                <a:gd name="connsiteY365" fmla="*/ 1459005 h 1521529"/>
                <a:gd name="connsiteX366" fmla="*/ 868305 w 868182"/>
                <a:gd name="connsiteY366" fmla="*/ 1501817 h 1521529"/>
                <a:gd name="connsiteX367" fmla="*/ 868305 w 868182"/>
                <a:gd name="connsiteY367" fmla="*/ 1521750 h 1521529"/>
                <a:gd name="connsiteX368" fmla="*/ 857971 w 868182"/>
                <a:gd name="connsiteY368" fmla="*/ 1521750 h 1521529"/>
                <a:gd name="connsiteX369" fmla="*/ 857971 w 868182"/>
                <a:gd name="connsiteY369" fmla="*/ 1515856 h 1521529"/>
                <a:gd name="connsiteX370" fmla="*/ 865353 w 868182"/>
                <a:gd name="connsiteY370" fmla="*/ 1515856 h 1521529"/>
                <a:gd name="connsiteX371" fmla="*/ 862400 w 868182"/>
                <a:gd name="connsiteY371" fmla="*/ 1518803 h 1521529"/>
                <a:gd name="connsiteX372" fmla="*/ 862400 w 868182"/>
                <a:gd name="connsiteY372" fmla="*/ 1501817 h 1521529"/>
                <a:gd name="connsiteX373" fmla="*/ 839514 w 868182"/>
                <a:gd name="connsiteY373" fmla="*/ 1521750 h 1521529"/>
                <a:gd name="connsiteX374" fmla="*/ 815151 w 868182"/>
                <a:gd name="connsiteY374" fmla="*/ 1521750 h 1521529"/>
                <a:gd name="connsiteX375" fmla="*/ 815151 w 868182"/>
                <a:gd name="connsiteY375" fmla="*/ 1515856 h 1521529"/>
                <a:gd name="connsiteX376" fmla="*/ 839514 w 868182"/>
                <a:gd name="connsiteY376" fmla="*/ 1515856 h 1521529"/>
                <a:gd name="connsiteX377" fmla="*/ 796695 w 868182"/>
                <a:gd name="connsiteY377" fmla="*/ 1521750 h 1521529"/>
                <a:gd name="connsiteX378" fmla="*/ 772333 w 868182"/>
                <a:gd name="connsiteY378" fmla="*/ 1521750 h 1521529"/>
                <a:gd name="connsiteX379" fmla="*/ 772333 w 868182"/>
                <a:gd name="connsiteY379" fmla="*/ 1515856 h 1521529"/>
                <a:gd name="connsiteX380" fmla="*/ 796695 w 868182"/>
                <a:gd name="connsiteY380" fmla="*/ 1515856 h 1521529"/>
                <a:gd name="connsiteX381" fmla="*/ 753877 w 868182"/>
                <a:gd name="connsiteY381" fmla="*/ 1521750 h 1521529"/>
                <a:gd name="connsiteX382" fmla="*/ 728776 w 868182"/>
                <a:gd name="connsiteY382" fmla="*/ 1521750 h 1521529"/>
                <a:gd name="connsiteX383" fmla="*/ 728776 w 868182"/>
                <a:gd name="connsiteY383" fmla="*/ 1515856 h 1521529"/>
                <a:gd name="connsiteX384" fmla="*/ 753877 w 868182"/>
                <a:gd name="connsiteY384" fmla="*/ 1515856 h 1521529"/>
                <a:gd name="connsiteX385" fmla="*/ 710320 w 868182"/>
                <a:gd name="connsiteY385" fmla="*/ 1521750 h 1521529"/>
                <a:gd name="connsiteX386" fmla="*/ 685958 w 868182"/>
                <a:gd name="connsiteY386" fmla="*/ 1521750 h 1521529"/>
                <a:gd name="connsiteX387" fmla="*/ 685958 w 868182"/>
                <a:gd name="connsiteY387" fmla="*/ 1515856 h 1521529"/>
                <a:gd name="connsiteX388" fmla="*/ 710320 w 868182"/>
                <a:gd name="connsiteY388" fmla="*/ 1515856 h 1521529"/>
                <a:gd name="connsiteX389" fmla="*/ 667501 w 868182"/>
                <a:gd name="connsiteY389" fmla="*/ 1521750 h 1521529"/>
                <a:gd name="connsiteX390" fmla="*/ 643140 w 868182"/>
                <a:gd name="connsiteY390" fmla="*/ 1521750 h 1521529"/>
                <a:gd name="connsiteX391" fmla="*/ 643140 w 868182"/>
                <a:gd name="connsiteY391" fmla="*/ 1515856 h 1521529"/>
                <a:gd name="connsiteX392" fmla="*/ 667501 w 868182"/>
                <a:gd name="connsiteY392" fmla="*/ 1515856 h 1521529"/>
                <a:gd name="connsiteX393" fmla="*/ 624684 w 868182"/>
                <a:gd name="connsiteY393" fmla="*/ 1521750 h 1521529"/>
                <a:gd name="connsiteX394" fmla="*/ 599584 w 868182"/>
                <a:gd name="connsiteY394" fmla="*/ 1521750 h 1521529"/>
                <a:gd name="connsiteX395" fmla="*/ 599584 w 868182"/>
                <a:gd name="connsiteY395" fmla="*/ 1515856 h 1521529"/>
                <a:gd name="connsiteX396" fmla="*/ 624684 w 868182"/>
                <a:gd name="connsiteY396" fmla="*/ 1515856 h 1521529"/>
                <a:gd name="connsiteX397" fmla="*/ 581127 w 868182"/>
                <a:gd name="connsiteY397" fmla="*/ 1521750 h 1521529"/>
                <a:gd name="connsiteX398" fmla="*/ 556765 w 868182"/>
                <a:gd name="connsiteY398" fmla="*/ 1521750 h 1521529"/>
                <a:gd name="connsiteX399" fmla="*/ 556765 w 868182"/>
                <a:gd name="connsiteY399" fmla="*/ 1515856 h 1521529"/>
                <a:gd name="connsiteX400" fmla="*/ 581127 w 868182"/>
                <a:gd name="connsiteY400" fmla="*/ 1515856 h 1521529"/>
                <a:gd name="connsiteX401" fmla="*/ 538309 w 868182"/>
                <a:gd name="connsiteY401" fmla="*/ 1521750 h 1521529"/>
                <a:gd name="connsiteX402" fmla="*/ 513946 w 868182"/>
                <a:gd name="connsiteY402" fmla="*/ 1521750 h 1521529"/>
                <a:gd name="connsiteX403" fmla="*/ 513946 w 868182"/>
                <a:gd name="connsiteY403" fmla="*/ 1515856 h 1521529"/>
                <a:gd name="connsiteX404" fmla="*/ 538309 w 868182"/>
                <a:gd name="connsiteY404" fmla="*/ 1515856 h 1521529"/>
                <a:gd name="connsiteX405" fmla="*/ 495490 w 868182"/>
                <a:gd name="connsiteY405" fmla="*/ 1521750 h 1521529"/>
                <a:gd name="connsiteX406" fmla="*/ 470390 w 868182"/>
                <a:gd name="connsiteY406" fmla="*/ 1521750 h 1521529"/>
                <a:gd name="connsiteX407" fmla="*/ 470390 w 868182"/>
                <a:gd name="connsiteY407" fmla="*/ 1515856 h 1521529"/>
                <a:gd name="connsiteX408" fmla="*/ 495490 w 868182"/>
                <a:gd name="connsiteY408" fmla="*/ 1515856 h 1521529"/>
                <a:gd name="connsiteX409" fmla="*/ 451933 w 868182"/>
                <a:gd name="connsiteY409" fmla="*/ 1521750 h 1521529"/>
                <a:gd name="connsiteX410" fmla="*/ 427571 w 868182"/>
                <a:gd name="connsiteY410" fmla="*/ 1521750 h 1521529"/>
                <a:gd name="connsiteX411" fmla="*/ 427571 w 868182"/>
                <a:gd name="connsiteY411" fmla="*/ 1515856 h 1521529"/>
                <a:gd name="connsiteX412" fmla="*/ 451933 w 868182"/>
                <a:gd name="connsiteY412" fmla="*/ 1515856 h 1521529"/>
                <a:gd name="connsiteX413" fmla="*/ 409115 w 868182"/>
                <a:gd name="connsiteY413" fmla="*/ 1521750 h 1521529"/>
                <a:gd name="connsiteX414" fmla="*/ 384753 w 868182"/>
                <a:gd name="connsiteY414" fmla="*/ 1521750 h 1521529"/>
                <a:gd name="connsiteX415" fmla="*/ 384753 w 868182"/>
                <a:gd name="connsiteY415" fmla="*/ 1515856 h 1521529"/>
                <a:gd name="connsiteX416" fmla="*/ 409115 w 868182"/>
                <a:gd name="connsiteY416" fmla="*/ 1515856 h 1521529"/>
                <a:gd name="connsiteX417" fmla="*/ 366295 w 868182"/>
                <a:gd name="connsiteY417" fmla="*/ 1521750 h 1521529"/>
                <a:gd name="connsiteX418" fmla="*/ 341195 w 868182"/>
                <a:gd name="connsiteY418" fmla="*/ 1521750 h 1521529"/>
                <a:gd name="connsiteX419" fmla="*/ 341195 w 868182"/>
                <a:gd name="connsiteY419" fmla="*/ 1515856 h 1521529"/>
                <a:gd name="connsiteX420" fmla="*/ 366295 w 868182"/>
                <a:gd name="connsiteY420" fmla="*/ 1515856 h 1521529"/>
                <a:gd name="connsiteX421" fmla="*/ 322740 w 868182"/>
                <a:gd name="connsiteY421" fmla="*/ 1521750 h 1521529"/>
                <a:gd name="connsiteX422" fmla="*/ 298377 w 868182"/>
                <a:gd name="connsiteY422" fmla="*/ 1521750 h 1521529"/>
                <a:gd name="connsiteX423" fmla="*/ 298377 w 868182"/>
                <a:gd name="connsiteY423" fmla="*/ 1515856 h 1521529"/>
                <a:gd name="connsiteX424" fmla="*/ 322740 w 868182"/>
                <a:gd name="connsiteY424" fmla="*/ 1515856 h 1521529"/>
                <a:gd name="connsiteX425" fmla="*/ 279920 w 868182"/>
                <a:gd name="connsiteY425" fmla="*/ 1521750 h 1521529"/>
                <a:gd name="connsiteX426" fmla="*/ 255558 w 868182"/>
                <a:gd name="connsiteY426" fmla="*/ 1521750 h 1521529"/>
                <a:gd name="connsiteX427" fmla="*/ 255558 w 868182"/>
                <a:gd name="connsiteY427" fmla="*/ 1515856 h 1521529"/>
                <a:gd name="connsiteX428" fmla="*/ 279920 w 868182"/>
                <a:gd name="connsiteY428" fmla="*/ 1515856 h 1521529"/>
                <a:gd name="connsiteX429" fmla="*/ 237102 w 868182"/>
                <a:gd name="connsiteY429" fmla="*/ 1521750 h 1521529"/>
                <a:gd name="connsiteX430" fmla="*/ 212002 w 868182"/>
                <a:gd name="connsiteY430" fmla="*/ 1521750 h 1521529"/>
                <a:gd name="connsiteX431" fmla="*/ 212002 w 868182"/>
                <a:gd name="connsiteY431" fmla="*/ 1515856 h 1521529"/>
                <a:gd name="connsiteX432" fmla="*/ 237102 w 868182"/>
                <a:gd name="connsiteY432" fmla="*/ 1515856 h 1521529"/>
                <a:gd name="connsiteX433" fmla="*/ 193545 w 868182"/>
                <a:gd name="connsiteY433" fmla="*/ 1521750 h 1521529"/>
                <a:gd name="connsiteX434" fmla="*/ 169182 w 868182"/>
                <a:gd name="connsiteY434" fmla="*/ 1521750 h 1521529"/>
                <a:gd name="connsiteX435" fmla="*/ 169182 w 868182"/>
                <a:gd name="connsiteY435" fmla="*/ 1515856 h 1521529"/>
                <a:gd name="connsiteX436" fmla="*/ 193545 w 868182"/>
                <a:gd name="connsiteY436" fmla="*/ 1515856 h 1521529"/>
                <a:gd name="connsiteX437" fmla="*/ 150727 w 868182"/>
                <a:gd name="connsiteY437" fmla="*/ 1521750 h 1521529"/>
                <a:gd name="connsiteX438" fmla="*/ 126364 w 868182"/>
                <a:gd name="connsiteY438" fmla="*/ 1521750 h 1521529"/>
                <a:gd name="connsiteX439" fmla="*/ 126364 w 868182"/>
                <a:gd name="connsiteY439" fmla="*/ 1515856 h 1521529"/>
                <a:gd name="connsiteX440" fmla="*/ 150727 w 868182"/>
                <a:gd name="connsiteY440" fmla="*/ 1515856 h 1521529"/>
                <a:gd name="connsiteX441" fmla="*/ 107909 w 868182"/>
                <a:gd name="connsiteY441" fmla="*/ 1521750 h 1521529"/>
                <a:gd name="connsiteX442" fmla="*/ 82807 w 868182"/>
                <a:gd name="connsiteY442" fmla="*/ 1521750 h 1521529"/>
                <a:gd name="connsiteX443" fmla="*/ 82807 w 868182"/>
                <a:gd name="connsiteY443" fmla="*/ 1515856 h 1521529"/>
                <a:gd name="connsiteX444" fmla="*/ 107909 w 868182"/>
                <a:gd name="connsiteY444" fmla="*/ 1515856 h 1521529"/>
                <a:gd name="connsiteX445" fmla="*/ 64351 w 868182"/>
                <a:gd name="connsiteY445" fmla="*/ 1521750 h 1521529"/>
                <a:gd name="connsiteX446" fmla="*/ 39989 w 868182"/>
                <a:gd name="connsiteY446" fmla="*/ 1521750 h 1521529"/>
                <a:gd name="connsiteX447" fmla="*/ 39989 w 868182"/>
                <a:gd name="connsiteY447" fmla="*/ 1515856 h 1521529"/>
                <a:gd name="connsiteX448" fmla="*/ 64351 w 868182"/>
                <a:gd name="connsiteY448" fmla="*/ 1515856 h 1521529"/>
                <a:gd name="connsiteX449" fmla="*/ 21533 w 868182"/>
                <a:gd name="connsiteY449" fmla="*/ 1521750 h 1521529"/>
                <a:gd name="connsiteX450" fmla="*/ 3815 w 868182"/>
                <a:gd name="connsiteY450" fmla="*/ 1521750 h 1521529"/>
                <a:gd name="connsiteX451" fmla="*/ 3815 w 868182"/>
                <a:gd name="connsiteY451" fmla="*/ 1515856 h 1521529"/>
                <a:gd name="connsiteX452" fmla="*/ 21533 w 868182"/>
                <a:gd name="connsiteY452" fmla="*/ 1515856 h 152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868182" h="1521529">
                  <a:moveTo>
                    <a:pt x="123" y="1518803"/>
                  </a:moveTo>
                  <a:lnTo>
                    <a:pt x="123" y="1494441"/>
                  </a:lnTo>
                  <a:lnTo>
                    <a:pt x="6767" y="1494441"/>
                  </a:lnTo>
                  <a:lnTo>
                    <a:pt x="6767" y="1518803"/>
                  </a:lnTo>
                  <a:close/>
                  <a:moveTo>
                    <a:pt x="123" y="1475990"/>
                  </a:moveTo>
                  <a:lnTo>
                    <a:pt x="123" y="1451628"/>
                  </a:lnTo>
                  <a:lnTo>
                    <a:pt x="6767" y="1451628"/>
                  </a:lnTo>
                  <a:lnTo>
                    <a:pt x="6767" y="1475990"/>
                  </a:lnTo>
                  <a:close/>
                  <a:moveTo>
                    <a:pt x="123" y="1433160"/>
                  </a:moveTo>
                  <a:lnTo>
                    <a:pt x="123" y="1408065"/>
                  </a:lnTo>
                  <a:lnTo>
                    <a:pt x="6767" y="1408065"/>
                  </a:lnTo>
                  <a:lnTo>
                    <a:pt x="6767" y="1433160"/>
                  </a:lnTo>
                  <a:close/>
                  <a:moveTo>
                    <a:pt x="123" y="1389615"/>
                  </a:moveTo>
                  <a:lnTo>
                    <a:pt x="123" y="1365253"/>
                  </a:lnTo>
                  <a:lnTo>
                    <a:pt x="6767" y="1365253"/>
                  </a:lnTo>
                  <a:lnTo>
                    <a:pt x="6767" y="1389615"/>
                  </a:lnTo>
                  <a:close/>
                  <a:moveTo>
                    <a:pt x="123" y="1346785"/>
                  </a:moveTo>
                  <a:lnTo>
                    <a:pt x="123" y="1322422"/>
                  </a:lnTo>
                  <a:lnTo>
                    <a:pt x="6767" y="1322422"/>
                  </a:lnTo>
                  <a:lnTo>
                    <a:pt x="6767" y="1346785"/>
                  </a:lnTo>
                  <a:close/>
                  <a:moveTo>
                    <a:pt x="123" y="1303972"/>
                  </a:moveTo>
                  <a:lnTo>
                    <a:pt x="123" y="1278877"/>
                  </a:lnTo>
                  <a:lnTo>
                    <a:pt x="6767" y="1278877"/>
                  </a:lnTo>
                  <a:lnTo>
                    <a:pt x="6767" y="1303972"/>
                  </a:lnTo>
                  <a:close/>
                  <a:moveTo>
                    <a:pt x="123" y="1260409"/>
                  </a:moveTo>
                  <a:lnTo>
                    <a:pt x="123" y="1236047"/>
                  </a:lnTo>
                  <a:lnTo>
                    <a:pt x="6767" y="1236047"/>
                  </a:lnTo>
                  <a:lnTo>
                    <a:pt x="6767" y="1260409"/>
                  </a:lnTo>
                  <a:close/>
                  <a:moveTo>
                    <a:pt x="123" y="1217596"/>
                  </a:moveTo>
                  <a:lnTo>
                    <a:pt x="123" y="1193234"/>
                  </a:lnTo>
                  <a:lnTo>
                    <a:pt x="6767" y="1193234"/>
                  </a:lnTo>
                  <a:lnTo>
                    <a:pt x="6767" y="1217596"/>
                  </a:lnTo>
                  <a:close/>
                  <a:moveTo>
                    <a:pt x="123" y="1174784"/>
                  </a:moveTo>
                  <a:lnTo>
                    <a:pt x="123" y="1149671"/>
                  </a:lnTo>
                  <a:lnTo>
                    <a:pt x="6767" y="1149671"/>
                  </a:lnTo>
                  <a:lnTo>
                    <a:pt x="6767" y="1174784"/>
                  </a:lnTo>
                  <a:close/>
                  <a:moveTo>
                    <a:pt x="123" y="1131221"/>
                  </a:moveTo>
                  <a:lnTo>
                    <a:pt x="123" y="1106859"/>
                  </a:lnTo>
                  <a:lnTo>
                    <a:pt x="6767" y="1106859"/>
                  </a:lnTo>
                  <a:lnTo>
                    <a:pt x="6767" y="1131221"/>
                  </a:lnTo>
                  <a:close/>
                  <a:moveTo>
                    <a:pt x="123" y="1088408"/>
                  </a:moveTo>
                  <a:lnTo>
                    <a:pt x="123" y="1064046"/>
                  </a:lnTo>
                  <a:lnTo>
                    <a:pt x="6767" y="1064046"/>
                  </a:lnTo>
                  <a:lnTo>
                    <a:pt x="6767" y="1088408"/>
                  </a:lnTo>
                  <a:close/>
                  <a:moveTo>
                    <a:pt x="123" y="1045578"/>
                  </a:moveTo>
                  <a:lnTo>
                    <a:pt x="123" y="1020483"/>
                  </a:lnTo>
                  <a:lnTo>
                    <a:pt x="6767" y="1020483"/>
                  </a:lnTo>
                  <a:lnTo>
                    <a:pt x="6767" y="1045578"/>
                  </a:lnTo>
                  <a:close/>
                  <a:moveTo>
                    <a:pt x="123" y="1002033"/>
                  </a:moveTo>
                  <a:lnTo>
                    <a:pt x="123" y="977670"/>
                  </a:lnTo>
                  <a:lnTo>
                    <a:pt x="6767" y="977670"/>
                  </a:lnTo>
                  <a:lnTo>
                    <a:pt x="6767" y="1002033"/>
                  </a:lnTo>
                  <a:close/>
                  <a:moveTo>
                    <a:pt x="123" y="959202"/>
                  </a:moveTo>
                  <a:lnTo>
                    <a:pt x="123" y="934840"/>
                  </a:lnTo>
                  <a:lnTo>
                    <a:pt x="6767" y="934840"/>
                  </a:lnTo>
                  <a:lnTo>
                    <a:pt x="6767" y="959202"/>
                  </a:lnTo>
                  <a:close/>
                  <a:moveTo>
                    <a:pt x="123" y="916390"/>
                  </a:moveTo>
                  <a:lnTo>
                    <a:pt x="123" y="891295"/>
                  </a:lnTo>
                  <a:lnTo>
                    <a:pt x="6767" y="891295"/>
                  </a:lnTo>
                  <a:lnTo>
                    <a:pt x="6767" y="916390"/>
                  </a:lnTo>
                  <a:close/>
                  <a:moveTo>
                    <a:pt x="123" y="872827"/>
                  </a:moveTo>
                  <a:lnTo>
                    <a:pt x="123" y="848465"/>
                  </a:lnTo>
                  <a:lnTo>
                    <a:pt x="6767" y="848465"/>
                  </a:lnTo>
                  <a:lnTo>
                    <a:pt x="6767" y="872827"/>
                  </a:lnTo>
                  <a:close/>
                  <a:moveTo>
                    <a:pt x="123" y="830014"/>
                  </a:moveTo>
                  <a:lnTo>
                    <a:pt x="123" y="805652"/>
                  </a:lnTo>
                  <a:lnTo>
                    <a:pt x="6767" y="805652"/>
                  </a:lnTo>
                  <a:lnTo>
                    <a:pt x="6767" y="830014"/>
                  </a:lnTo>
                  <a:close/>
                  <a:moveTo>
                    <a:pt x="123" y="787201"/>
                  </a:moveTo>
                  <a:lnTo>
                    <a:pt x="123" y="762089"/>
                  </a:lnTo>
                  <a:lnTo>
                    <a:pt x="6767" y="762089"/>
                  </a:lnTo>
                  <a:lnTo>
                    <a:pt x="6767" y="787201"/>
                  </a:lnTo>
                  <a:close/>
                  <a:moveTo>
                    <a:pt x="123" y="743639"/>
                  </a:moveTo>
                  <a:lnTo>
                    <a:pt x="123" y="719277"/>
                  </a:lnTo>
                  <a:lnTo>
                    <a:pt x="6767" y="719277"/>
                  </a:lnTo>
                  <a:lnTo>
                    <a:pt x="6767" y="743639"/>
                  </a:lnTo>
                  <a:close/>
                  <a:moveTo>
                    <a:pt x="123" y="700826"/>
                  </a:moveTo>
                  <a:lnTo>
                    <a:pt x="123" y="676464"/>
                  </a:lnTo>
                  <a:lnTo>
                    <a:pt x="6767" y="676464"/>
                  </a:lnTo>
                  <a:lnTo>
                    <a:pt x="6767" y="700826"/>
                  </a:lnTo>
                  <a:close/>
                  <a:moveTo>
                    <a:pt x="123" y="657996"/>
                  </a:moveTo>
                  <a:lnTo>
                    <a:pt x="123" y="632901"/>
                  </a:lnTo>
                  <a:lnTo>
                    <a:pt x="6767" y="632901"/>
                  </a:lnTo>
                  <a:lnTo>
                    <a:pt x="6767" y="657996"/>
                  </a:lnTo>
                  <a:close/>
                  <a:moveTo>
                    <a:pt x="123" y="614451"/>
                  </a:moveTo>
                  <a:lnTo>
                    <a:pt x="123" y="590088"/>
                  </a:lnTo>
                  <a:lnTo>
                    <a:pt x="6767" y="590088"/>
                  </a:lnTo>
                  <a:lnTo>
                    <a:pt x="6767" y="614451"/>
                  </a:lnTo>
                  <a:close/>
                  <a:moveTo>
                    <a:pt x="123" y="571620"/>
                  </a:moveTo>
                  <a:lnTo>
                    <a:pt x="123" y="547258"/>
                  </a:lnTo>
                  <a:lnTo>
                    <a:pt x="6767" y="547258"/>
                  </a:lnTo>
                  <a:lnTo>
                    <a:pt x="6767" y="571620"/>
                  </a:lnTo>
                  <a:close/>
                  <a:moveTo>
                    <a:pt x="123" y="528809"/>
                  </a:moveTo>
                  <a:lnTo>
                    <a:pt x="123" y="503709"/>
                  </a:lnTo>
                  <a:lnTo>
                    <a:pt x="6767" y="503709"/>
                  </a:lnTo>
                  <a:lnTo>
                    <a:pt x="6767" y="528809"/>
                  </a:lnTo>
                  <a:close/>
                  <a:moveTo>
                    <a:pt x="123" y="485252"/>
                  </a:moveTo>
                  <a:lnTo>
                    <a:pt x="123" y="460890"/>
                  </a:lnTo>
                  <a:lnTo>
                    <a:pt x="6767" y="460890"/>
                  </a:lnTo>
                  <a:lnTo>
                    <a:pt x="6767" y="485252"/>
                  </a:lnTo>
                  <a:close/>
                  <a:moveTo>
                    <a:pt x="123" y="442434"/>
                  </a:moveTo>
                  <a:lnTo>
                    <a:pt x="123" y="418072"/>
                  </a:lnTo>
                  <a:lnTo>
                    <a:pt x="6767" y="418072"/>
                  </a:lnTo>
                  <a:lnTo>
                    <a:pt x="6767" y="442434"/>
                  </a:lnTo>
                  <a:close/>
                  <a:moveTo>
                    <a:pt x="123" y="399616"/>
                  </a:moveTo>
                  <a:lnTo>
                    <a:pt x="123" y="374514"/>
                  </a:lnTo>
                  <a:lnTo>
                    <a:pt x="6767" y="374514"/>
                  </a:lnTo>
                  <a:lnTo>
                    <a:pt x="6767" y="399616"/>
                  </a:lnTo>
                  <a:close/>
                  <a:moveTo>
                    <a:pt x="123" y="356058"/>
                  </a:moveTo>
                  <a:lnTo>
                    <a:pt x="123" y="331696"/>
                  </a:lnTo>
                  <a:lnTo>
                    <a:pt x="6767" y="331696"/>
                  </a:lnTo>
                  <a:lnTo>
                    <a:pt x="6767" y="356058"/>
                  </a:lnTo>
                  <a:close/>
                  <a:moveTo>
                    <a:pt x="123" y="313240"/>
                  </a:moveTo>
                  <a:lnTo>
                    <a:pt x="123" y="288878"/>
                  </a:lnTo>
                  <a:lnTo>
                    <a:pt x="6767" y="288878"/>
                  </a:lnTo>
                  <a:lnTo>
                    <a:pt x="6767" y="313240"/>
                  </a:lnTo>
                  <a:close/>
                  <a:moveTo>
                    <a:pt x="123" y="270421"/>
                  </a:moveTo>
                  <a:lnTo>
                    <a:pt x="123" y="245321"/>
                  </a:lnTo>
                  <a:lnTo>
                    <a:pt x="6767" y="245321"/>
                  </a:lnTo>
                  <a:lnTo>
                    <a:pt x="6767" y="270421"/>
                  </a:lnTo>
                  <a:close/>
                  <a:moveTo>
                    <a:pt x="123" y="226865"/>
                  </a:moveTo>
                  <a:lnTo>
                    <a:pt x="123" y="202503"/>
                  </a:lnTo>
                  <a:lnTo>
                    <a:pt x="6767" y="202503"/>
                  </a:lnTo>
                  <a:lnTo>
                    <a:pt x="6767" y="226865"/>
                  </a:lnTo>
                  <a:close/>
                  <a:moveTo>
                    <a:pt x="123" y="184045"/>
                  </a:moveTo>
                  <a:lnTo>
                    <a:pt x="123" y="159683"/>
                  </a:lnTo>
                  <a:lnTo>
                    <a:pt x="6767" y="159683"/>
                  </a:lnTo>
                  <a:lnTo>
                    <a:pt x="6767" y="184045"/>
                  </a:lnTo>
                  <a:close/>
                  <a:moveTo>
                    <a:pt x="123" y="141227"/>
                  </a:moveTo>
                  <a:lnTo>
                    <a:pt x="123" y="116127"/>
                  </a:lnTo>
                  <a:lnTo>
                    <a:pt x="6767" y="116127"/>
                  </a:lnTo>
                  <a:lnTo>
                    <a:pt x="6767" y="141227"/>
                  </a:lnTo>
                  <a:close/>
                  <a:moveTo>
                    <a:pt x="123" y="97670"/>
                  </a:moveTo>
                  <a:lnTo>
                    <a:pt x="123" y="73308"/>
                  </a:lnTo>
                  <a:lnTo>
                    <a:pt x="6767" y="73308"/>
                  </a:lnTo>
                  <a:lnTo>
                    <a:pt x="6767" y="97670"/>
                  </a:lnTo>
                  <a:close/>
                  <a:moveTo>
                    <a:pt x="123" y="54852"/>
                  </a:moveTo>
                  <a:lnTo>
                    <a:pt x="123" y="30490"/>
                  </a:lnTo>
                  <a:lnTo>
                    <a:pt x="6767" y="30490"/>
                  </a:lnTo>
                  <a:lnTo>
                    <a:pt x="6767" y="54852"/>
                  </a:lnTo>
                  <a:close/>
                  <a:moveTo>
                    <a:pt x="123" y="12034"/>
                  </a:moveTo>
                  <a:lnTo>
                    <a:pt x="123" y="221"/>
                  </a:lnTo>
                  <a:lnTo>
                    <a:pt x="20056" y="221"/>
                  </a:lnTo>
                  <a:lnTo>
                    <a:pt x="20056" y="6865"/>
                  </a:lnTo>
                  <a:lnTo>
                    <a:pt x="3815" y="6865"/>
                  </a:lnTo>
                  <a:lnTo>
                    <a:pt x="6767" y="3175"/>
                  </a:lnTo>
                  <a:lnTo>
                    <a:pt x="6767" y="12034"/>
                  </a:lnTo>
                  <a:close/>
                  <a:moveTo>
                    <a:pt x="38512" y="221"/>
                  </a:moveTo>
                  <a:lnTo>
                    <a:pt x="62874" y="221"/>
                  </a:lnTo>
                  <a:lnTo>
                    <a:pt x="62874" y="6865"/>
                  </a:lnTo>
                  <a:lnTo>
                    <a:pt x="38512" y="6865"/>
                  </a:lnTo>
                  <a:close/>
                  <a:moveTo>
                    <a:pt x="81331" y="221"/>
                  </a:moveTo>
                  <a:lnTo>
                    <a:pt x="105694" y="221"/>
                  </a:lnTo>
                  <a:lnTo>
                    <a:pt x="105694" y="6865"/>
                  </a:lnTo>
                  <a:lnTo>
                    <a:pt x="81331" y="6865"/>
                  </a:lnTo>
                  <a:close/>
                  <a:moveTo>
                    <a:pt x="124149" y="221"/>
                  </a:moveTo>
                  <a:lnTo>
                    <a:pt x="149249" y="221"/>
                  </a:lnTo>
                  <a:lnTo>
                    <a:pt x="149249" y="6865"/>
                  </a:lnTo>
                  <a:lnTo>
                    <a:pt x="124149" y="6865"/>
                  </a:lnTo>
                  <a:close/>
                  <a:moveTo>
                    <a:pt x="167707" y="221"/>
                  </a:moveTo>
                  <a:lnTo>
                    <a:pt x="192069" y="221"/>
                  </a:lnTo>
                  <a:lnTo>
                    <a:pt x="192069" y="6865"/>
                  </a:lnTo>
                  <a:lnTo>
                    <a:pt x="167707" y="6865"/>
                  </a:lnTo>
                  <a:close/>
                  <a:moveTo>
                    <a:pt x="210525" y="221"/>
                  </a:moveTo>
                  <a:lnTo>
                    <a:pt x="234887" y="221"/>
                  </a:lnTo>
                  <a:lnTo>
                    <a:pt x="234887" y="6865"/>
                  </a:lnTo>
                  <a:lnTo>
                    <a:pt x="210525" y="6865"/>
                  </a:lnTo>
                  <a:close/>
                  <a:moveTo>
                    <a:pt x="253343" y="221"/>
                  </a:moveTo>
                  <a:lnTo>
                    <a:pt x="278445" y="221"/>
                  </a:lnTo>
                  <a:lnTo>
                    <a:pt x="278445" y="6865"/>
                  </a:lnTo>
                  <a:lnTo>
                    <a:pt x="253343" y="6865"/>
                  </a:lnTo>
                  <a:close/>
                  <a:moveTo>
                    <a:pt x="296900" y="221"/>
                  </a:moveTo>
                  <a:lnTo>
                    <a:pt x="321263" y="221"/>
                  </a:lnTo>
                  <a:lnTo>
                    <a:pt x="321263" y="6865"/>
                  </a:lnTo>
                  <a:lnTo>
                    <a:pt x="296900" y="6865"/>
                  </a:lnTo>
                  <a:close/>
                  <a:moveTo>
                    <a:pt x="339718" y="221"/>
                  </a:moveTo>
                  <a:lnTo>
                    <a:pt x="364081" y="221"/>
                  </a:lnTo>
                  <a:lnTo>
                    <a:pt x="364081" y="6865"/>
                  </a:lnTo>
                  <a:lnTo>
                    <a:pt x="339718" y="6865"/>
                  </a:lnTo>
                  <a:close/>
                  <a:moveTo>
                    <a:pt x="382538" y="221"/>
                  </a:moveTo>
                  <a:lnTo>
                    <a:pt x="407638" y="221"/>
                  </a:lnTo>
                  <a:lnTo>
                    <a:pt x="407638" y="6865"/>
                  </a:lnTo>
                  <a:lnTo>
                    <a:pt x="382538" y="6865"/>
                  </a:lnTo>
                  <a:close/>
                  <a:moveTo>
                    <a:pt x="426094" y="221"/>
                  </a:moveTo>
                  <a:lnTo>
                    <a:pt x="450456" y="221"/>
                  </a:lnTo>
                  <a:lnTo>
                    <a:pt x="450456" y="6865"/>
                  </a:lnTo>
                  <a:lnTo>
                    <a:pt x="426094" y="6865"/>
                  </a:lnTo>
                  <a:close/>
                  <a:moveTo>
                    <a:pt x="468913" y="221"/>
                  </a:moveTo>
                  <a:lnTo>
                    <a:pt x="493275" y="221"/>
                  </a:lnTo>
                  <a:lnTo>
                    <a:pt x="493275" y="6865"/>
                  </a:lnTo>
                  <a:lnTo>
                    <a:pt x="468913" y="6865"/>
                  </a:lnTo>
                  <a:close/>
                  <a:moveTo>
                    <a:pt x="511732" y="221"/>
                  </a:moveTo>
                  <a:lnTo>
                    <a:pt x="536832" y="221"/>
                  </a:lnTo>
                  <a:lnTo>
                    <a:pt x="536832" y="6865"/>
                  </a:lnTo>
                  <a:lnTo>
                    <a:pt x="511732" y="6865"/>
                  </a:lnTo>
                  <a:close/>
                  <a:moveTo>
                    <a:pt x="555288" y="221"/>
                  </a:moveTo>
                  <a:lnTo>
                    <a:pt x="579651" y="221"/>
                  </a:lnTo>
                  <a:lnTo>
                    <a:pt x="579651" y="6865"/>
                  </a:lnTo>
                  <a:lnTo>
                    <a:pt x="555288" y="6865"/>
                  </a:lnTo>
                  <a:close/>
                  <a:moveTo>
                    <a:pt x="598107" y="221"/>
                  </a:moveTo>
                  <a:lnTo>
                    <a:pt x="622469" y="221"/>
                  </a:lnTo>
                  <a:lnTo>
                    <a:pt x="622469" y="6865"/>
                  </a:lnTo>
                  <a:lnTo>
                    <a:pt x="598107" y="6865"/>
                  </a:lnTo>
                  <a:close/>
                  <a:moveTo>
                    <a:pt x="640926" y="221"/>
                  </a:moveTo>
                  <a:lnTo>
                    <a:pt x="666025" y="221"/>
                  </a:lnTo>
                  <a:lnTo>
                    <a:pt x="666025" y="6865"/>
                  </a:lnTo>
                  <a:lnTo>
                    <a:pt x="640926" y="6865"/>
                  </a:lnTo>
                  <a:close/>
                  <a:moveTo>
                    <a:pt x="684481" y="221"/>
                  </a:moveTo>
                  <a:lnTo>
                    <a:pt x="708843" y="221"/>
                  </a:lnTo>
                  <a:lnTo>
                    <a:pt x="708843" y="6865"/>
                  </a:lnTo>
                  <a:lnTo>
                    <a:pt x="684481" y="6865"/>
                  </a:lnTo>
                  <a:close/>
                  <a:moveTo>
                    <a:pt x="727300" y="221"/>
                  </a:moveTo>
                  <a:lnTo>
                    <a:pt x="751662" y="221"/>
                  </a:lnTo>
                  <a:lnTo>
                    <a:pt x="751662" y="6865"/>
                  </a:lnTo>
                  <a:lnTo>
                    <a:pt x="727300" y="6865"/>
                  </a:lnTo>
                  <a:close/>
                  <a:moveTo>
                    <a:pt x="770118" y="221"/>
                  </a:moveTo>
                  <a:lnTo>
                    <a:pt x="795219" y="221"/>
                  </a:lnTo>
                  <a:lnTo>
                    <a:pt x="795219" y="6865"/>
                  </a:lnTo>
                  <a:lnTo>
                    <a:pt x="770118" y="6865"/>
                  </a:lnTo>
                  <a:close/>
                  <a:moveTo>
                    <a:pt x="813676" y="221"/>
                  </a:moveTo>
                  <a:lnTo>
                    <a:pt x="838038" y="221"/>
                  </a:lnTo>
                  <a:lnTo>
                    <a:pt x="838038" y="6865"/>
                  </a:lnTo>
                  <a:lnTo>
                    <a:pt x="813676" y="6865"/>
                  </a:lnTo>
                  <a:close/>
                  <a:moveTo>
                    <a:pt x="856494" y="221"/>
                  </a:moveTo>
                  <a:lnTo>
                    <a:pt x="868305" y="221"/>
                  </a:lnTo>
                  <a:lnTo>
                    <a:pt x="868305" y="19416"/>
                  </a:lnTo>
                  <a:lnTo>
                    <a:pt x="862400" y="19416"/>
                  </a:lnTo>
                  <a:lnTo>
                    <a:pt x="862400" y="3175"/>
                  </a:lnTo>
                  <a:lnTo>
                    <a:pt x="865353" y="6865"/>
                  </a:lnTo>
                  <a:lnTo>
                    <a:pt x="856494" y="6865"/>
                  </a:lnTo>
                  <a:close/>
                  <a:moveTo>
                    <a:pt x="868305" y="37871"/>
                  </a:moveTo>
                  <a:lnTo>
                    <a:pt x="868305" y="62234"/>
                  </a:lnTo>
                  <a:lnTo>
                    <a:pt x="862400" y="62234"/>
                  </a:lnTo>
                  <a:lnTo>
                    <a:pt x="862400" y="37871"/>
                  </a:lnTo>
                  <a:close/>
                  <a:moveTo>
                    <a:pt x="868305" y="80691"/>
                  </a:moveTo>
                  <a:lnTo>
                    <a:pt x="868305" y="105053"/>
                  </a:lnTo>
                  <a:lnTo>
                    <a:pt x="862400" y="105053"/>
                  </a:lnTo>
                  <a:lnTo>
                    <a:pt x="862400" y="80691"/>
                  </a:lnTo>
                  <a:close/>
                  <a:moveTo>
                    <a:pt x="868305" y="123509"/>
                  </a:moveTo>
                  <a:lnTo>
                    <a:pt x="868305" y="148609"/>
                  </a:lnTo>
                  <a:lnTo>
                    <a:pt x="862400" y="148609"/>
                  </a:lnTo>
                  <a:lnTo>
                    <a:pt x="862400" y="123509"/>
                  </a:lnTo>
                  <a:close/>
                  <a:moveTo>
                    <a:pt x="868305" y="167067"/>
                  </a:moveTo>
                  <a:lnTo>
                    <a:pt x="868305" y="191429"/>
                  </a:lnTo>
                  <a:lnTo>
                    <a:pt x="862400" y="191429"/>
                  </a:lnTo>
                  <a:lnTo>
                    <a:pt x="862400" y="167067"/>
                  </a:lnTo>
                  <a:close/>
                  <a:moveTo>
                    <a:pt x="868305" y="209885"/>
                  </a:moveTo>
                  <a:lnTo>
                    <a:pt x="868305" y="234247"/>
                  </a:lnTo>
                  <a:lnTo>
                    <a:pt x="862400" y="234247"/>
                  </a:lnTo>
                  <a:lnTo>
                    <a:pt x="862400" y="209885"/>
                  </a:lnTo>
                  <a:close/>
                  <a:moveTo>
                    <a:pt x="868305" y="252703"/>
                  </a:moveTo>
                  <a:lnTo>
                    <a:pt x="868305" y="277804"/>
                  </a:lnTo>
                  <a:lnTo>
                    <a:pt x="862400" y="277804"/>
                  </a:lnTo>
                  <a:lnTo>
                    <a:pt x="862400" y="252703"/>
                  </a:lnTo>
                  <a:close/>
                  <a:moveTo>
                    <a:pt x="868305" y="296260"/>
                  </a:moveTo>
                  <a:lnTo>
                    <a:pt x="868305" y="320622"/>
                  </a:lnTo>
                  <a:lnTo>
                    <a:pt x="862400" y="320622"/>
                  </a:lnTo>
                  <a:lnTo>
                    <a:pt x="862400" y="296260"/>
                  </a:lnTo>
                  <a:close/>
                  <a:moveTo>
                    <a:pt x="868305" y="339078"/>
                  </a:moveTo>
                  <a:lnTo>
                    <a:pt x="868305" y="363440"/>
                  </a:lnTo>
                  <a:lnTo>
                    <a:pt x="862400" y="363440"/>
                  </a:lnTo>
                  <a:lnTo>
                    <a:pt x="862400" y="339078"/>
                  </a:lnTo>
                  <a:close/>
                  <a:moveTo>
                    <a:pt x="868305" y="381898"/>
                  </a:moveTo>
                  <a:lnTo>
                    <a:pt x="868305" y="406998"/>
                  </a:lnTo>
                  <a:lnTo>
                    <a:pt x="862400" y="406998"/>
                  </a:lnTo>
                  <a:lnTo>
                    <a:pt x="862400" y="381898"/>
                  </a:lnTo>
                  <a:close/>
                  <a:moveTo>
                    <a:pt x="868305" y="425454"/>
                  </a:moveTo>
                  <a:lnTo>
                    <a:pt x="868305" y="449816"/>
                  </a:lnTo>
                  <a:lnTo>
                    <a:pt x="862400" y="449816"/>
                  </a:lnTo>
                  <a:lnTo>
                    <a:pt x="862400" y="425454"/>
                  </a:lnTo>
                  <a:close/>
                  <a:moveTo>
                    <a:pt x="868305" y="468273"/>
                  </a:moveTo>
                  <a:lnTo>
                    <a:pt x="868305" y="492636"/>
                  </a:lnTo>
                  <a:lnTo>
                    <a:pt x="862400" y="492636"/>
                  </a:lnTo>
                  <a:lnTo>
                    <a:pt x="862400" y="468273"/>
                  </a:lnTo>
                  <a:close/>
                  <a:moveTo>
                    <a:pt x="868305" y="511091"/>
                  </a:moveTo>
                  <a:lnTo>
                    <a:pt x="868305" y="536184"/>
                  </a:lnTo>
                  <a:lnTo>
                    <a:pt x="862400" y="536184"/>
                  </a:lnTo>
                  <a:lnTo>
                    <a:pt x="862400" y="511091"/>
                  </a:lnTo>
                  <a:close/>
                  <a:moveTo>
                    <a:pt x="868305" y="554652"/>
                  </a:moveTo>
                  <a:lnTo>
                    <a:pt x="868305" y="579014"/>
                  </a:lnTo>
                  <a:lnTo>
                    <a:pt x="862400" y="579014"/>
                  </a:lnTo>
                  <a:lnTo>
                    <a:pt x="862400" y="554652"/>
                  </a:lnTo>
                  <a:close/>
                  <a:moveTo>
                    <a:pt x="868305" y="597465"/>
                  </a:moveTo>
                  <a:lnTo>
                    <a:pt x="868305" y="621827"/>
                  </a:lnTo>
                  <a:lnTo>
                    <a:pt x="862400" y="621827"/>
                  </a:lnTo>
                  <a:lnTo>
                    <a:pt x="862400" y="597465"/>
                  </a:lnTo>
                  <a:close/>
                  <a:moveTo>
                    <a:pt x="868305" y="640278"/>
                  </a:moveTo>
                  <a:lnTo>
                    <a:pt x="868305" y="665390"/>
                  </a:lnTo>
                  <a:lnTo>
                    <a:pt x="862400" y="665390"/>
                  </a:lnTo>
                  <a:lnTo>
                    <a:pt x="862400" y="640278"/>
                  </a:lnTo>
                  <a:close/>
                  <a:moveTo>
                    <a:pt x="868305" y="683840"/>
                  </a:moveTo>
                  <a:lnTo>
                    <a:pt x="868305" y="708203"/>
                  </a:lnTo>
                  <a:lnTo>
                    <a:pt x="862400" y="708203"/>
                  </a:lnTo>
                  <a:lnTo>
                    <a:pt x="862400" y="683840"/>
                  </a:lnTo>
                  <a:close/>
                  <a:moveTo>
                    <a:pt x="868305" y="726653"/>
                  </a:moveTo>
                  <a:lnTo>
                    <a:pt x="868305" y="751016"/>
                  </a:lnTo>
                  <a:lnTo>
                    <a:pt x="862400" y="751016"/>
                  </a:lnTo>
                  <a:lnTo>
                    <a:pt x="862400" y="726653"/>
                  </a:lnTo>
                  <a:close/>
                  <a:moveTo>
                    <a:pt x="868305" y="769483"/>
                  </a:moveTo>
                  <a:lnTo>
                    <a:pt x="868305" y="794578"/>
                  </a:lnTo>
                  <a:lnTo>
                    <a:pt x="862400" y="794578"/>
                  </a:lnTo>
                  <a:lnTo>
                    <a:pt x="862400" y="769483"/>
                  </a:lnTo>
                  <a:close/>
                  <a:moveTo>
                    <a:pt x="868305" y="813029"/>
                  </a:moveTo>
                  <a:lnTo>
                    <a:pt x="868305" y="837391"/>
                  </a:lnTo>
                  <a:lnTo>
                    <a:pt x="862400" y="837391"/>
                  </a:lnTo>
                  <a:lnTo>
                    <a:pt x="862400" y="813029"/>
                  </a:lnTo>
                  <a:close/>
                  <a:moveTo>
                    <a:pt x="868305" y="855859"/>
                  </a:moveTo>
                  <a:lnTo>
                    <a:pt x="868305" y="880221"/>
                  </a:lnTo>
                  <a:lnTo>
                    <a:pt x="862400" y="880221"/>
                  </a:lnTo>
                  <a:lnTo>
                    <a:pt x="862400" y="855859"/>
                  </a:lnTo>
                  <a:close/>
                  <a:moveTo>
                    <a:pt x="868305" y="898672"/>
                  </a:moveTo>
                  <a:lnTo>
                    <a:pt x="868305" y="923766"/>
                  </a:lnTo>
                  <a:lnTo>
                    <a:pt x="862400" y="923766"/>
                  </a:lnTo>
                  <a:lnTo>
                    <a:pt x="862400" y="898672"/>
                  </a:lnTo>
                  <a:close/>
                  <a:moveTo>
                    <a:pt x="868305" y="942234"/>
                  </a:moveTo>
                  <a:lnTo>
                    <a:pt x="868305" y="966597"/>
                  </a:lnTo>
                  <a:lnTo>
                    <a:pt x="862400" y="966597"/>
                  </a:lnTo>
                  <a:lnTo>
                    <a:pt x="862400" y="942234"/>
                  </a:lnTo>
                  <a:close/>
                  <a:moveTo>
                    <a:pt x="868305" y="985047"/>
                  </a:moveTo>
                  <a:lnTo>
                    <a:pt x="868305" y="1009409"/>
                  </a:lnTo>
                  <a:lnTo>
                    <a:pt x="862400" y="1009409"/>
                  </a:lnTo>
                  <a:lnTo>
                    <a:pt x="862400" y="985047"/>
                  </a:lnTo>
                  <a:close/>
                  <a:moveTo>
                    <a:pt x="868305" y="1027860"/>
                  </a:moveTo>
                  <a:lnTo>
                    <a:pt x="868305" y="1052972"/>
                  </a:lnTo>
                  <a:lnTo>
                    <a:pt x="862400" y="1052972"/>
                  </a:lnTo>
                  <a:lnTo>
                    <a:pt x="862400" y="1027860"/>
                  </a:lnTo>
                  <a:close/>
                  <a:moveTo>
                    <a:pt x="868305" y="1071423"/>
                  </a:moveTo>
                  <a:lnTo>
                    <a:pt x="868305" y="1095785"/>
                  </a:lnTo>
                  <a:lnTo>
                    <a:pt x="862400" y="1095785"/>
                  </a:lnTo>
                  <a:lnTo>
                    <a:pt x="862400" y="1071423"/>
                  </a:lnTo>
                  <a:close/>
                  <a:moveTo>
                    <a:pt x="868305" y="1114235"/>
                  </a:moveTo>
                  <a:lnTo>
                    <a:pt x="868305" y="1138598"/>
                  </a:lnTo>
                  <a:lnTo>
                    <a:pt x="862400" y="1138598"/>
                  </a:lnTo>
                  <a:lnTo>
                    <a:pt x="862400" y="1114235"/>
                  </a:lnTo>
                  <a:close/>
                  <a:moveTo>
                    <a:pt x="868305" y="1157066"/>
                  </a:moveTo>
                  <a:lnTo>
                    <a:pt x="868305" y="1182160"/>
                  </a:lnTo>
                  <a:lnTo>
                    <a:pt x="862400" y="1182160"/>
                  </a:lnTo>
                  <a:lnTo>
                    <a:pt x="862400" y="1157066"/>
                  </a:lnTo>
                  <a:close/>
                  <a:moveTo>
                    <a:pt x="868305" y="1200611"/>
                  </a:moveTo>
                  <a:lnTo>
                    <a:pt x="868305" y="1224973"/>
                  </a:lnTo>
                  <a:lnTo>
                    <a:pt x="862400" y="1224973"/>
                  </a:lnTo>
                  <a:lnTo>
                    <a:pt x="862400" y="1200611"/>
                  </a:lnTo>
                  <a:close/>
                  <a:moveTo>
                    <a:pt x="868305" y="1243441"/>
                  </a:moveTo>
                  <a:lnTo>
                    <a:pt x="868305" y="1267803"/>
                  </a:lnTo>
                  <a:lnTo>
                    <a:pt x="862400" y="1267803"/>
                  </a:lnTo>
                  <a:lnTo>
                    <a:pt x="862400" y="1243441"/>
                  </a:lnTo>
                  <a:close/>
                  <a:moveTo>
                    <a:pt x="868305" y="1286254"/>
                  </a:moveTo>
                  <a:lnTo>
                    <a:pt x="868305" y="1311348"/>
                  </a:lnTo>
                  <a:lnTo>
                    <a:pt x="862400" y="1311348"/>
                  </a:lnTo>
                  <a:lnTo>
                    <a:pt x="862400" y="1286254"/>
                  </a:lnTo>
                  <a:close/>
                  <a:moveTo>
                    <a:pt x="868305" y="1329817"/>
                  </a:moveTo>
                  <a:lnTo>
                    <a:pt x="868305" y="1354179"/>
                  </a:lnTo>
                  <a:lnTo>
                    <a:pt x="862400" y="1354179"/>
                  </a:lnTo>
                  <a:lnTo>
                    <a:pt x="862400" y="1329817"/>
                  </a:lnTo>
                  <a:close/>
                  <a:moveTo>
                    <a:pt x="868305" y="1372629"/>
                  </a:moveTo>
                  <a:lnTo>
                    <a:pt x="868305" y="1396991"/>
                  </a:lnTo>
                  <a:lnTo>
                    <a:pt x="862400" y="1396991"/>
                  </a:lnTo>
                  <a:lnTo>
                    <a:pt x="862400" y="1372629"/>
                  </a:lnTo>
                  <a:close/>
                  <a:moveTo>
                    <a:pt x="868305" y="1415442"/>
                  </a:moveTo>
                  <a:lnTo>
                    <a:pt x="868305" y="1440554"/>
                  </a:lnTo>
                  <a:lnTo>
                    <a:pt x="862400" y="1440554"/>
                  </a:lnTo>
                  <a:lnTo>
                    <a:pt x="862400" y="1415442"/>
                  </a:lnTo>
                  <a:close/>
                  <a:moveTo>
                    <a:pt x="868305" y="1459005"/>
                  </a:moveTo>
                  <a:lnTo>
                    <a:pt x="868305" y="1483367"/>
                  </a:lnTo>
                  <a:lnTo>
                    <a:pt x="862400" y="1483367"/>
                  </a:lnTo>
                  <a:lnTo>
                    <a:pt x="862400" y="1459005"/>
                  </a:lnTo>
                  <a:close/>
                  <a:moveTo>
                    <a:pt x="868305" y="1501817"/>
                  </a:moveTo>
                  <a:lnTo>
                    <a:pt x="868305" y="1521750"/>
                  </a:lnTo>
                  <a:lnTo>
                    <a:pt x="857971" y="1521750"/>
                  </a:lnTo>
                  <a:lnTo>
                    <a:pt x="857971" y="1515856"/>
                  </a:lnTo>
                  <a:lnTo>
                    <a:pt x="865353" y="1515856"/>
                  </a:lnTo>
                  <a:lnTo>
                    <a:pt x="862400" y="1518803"/>
                  </a:lnTo>
                  <a:lnTo>
                    <a:pt x="862400" y="1501817"/>
                  </a:lnTo>
                  <a:close/>
                  <a:moveTo>
                    <a:pt x="839514" y="1521750"/>
                  </a:moveTo>
                  <a:lnTo>
                    <a:pt x="815151" y="1521750"/>
                  </a:lnTo>
                  <a:lnTo>
                    <a:pt x="815151" y="1515856"/>
                  </a:lnTo>
                  <a:lnTo>
                    <a:pt x="839514" y="1515856"/>
                  </a:lnTo>
                  <a:close/>
                  <a:moveTo>
                    <a:pt x="796695" y="1521750"/>
                  </a:moveTo>
                  <a:lnTo>
                    <a:pt x="772333" y="1521750"/>
                  </a:lnTo>
                  <a:lnTo>
                    <a:pt x="772333" y="1515856"/>
                  </a:lnTo>
                  <a:lnTo>
                    <a:pt x="796695" y="1515856"/>
                  </a:lnTo>
                  <a:close/>
                  <a:moveTo>
                    <a:pt x="753877" y="1521750"/>
                  </a:moveTo>
                  <a:lnTo>
                    <a:pt x="728776" y="1521750"/>
                  </a:lnTo>
                  <a:lnTo>
                    <a:pt x="728776" y="1515856"/>
                  </a:lnTo>
                  <a:lnTo>
                    <a:pt x="753877" y="1515856"/>
                  </a:lnTo>
                  <a:close/>
                  <a:moveTo>
                    <a:pt x="710320" y="1521750"/>
                  </a:moveTo>
                  <a:lnTo>
                    <a:pt x="685958" y="1521750"/>
                  </a:lnTo>
                  <a:lnTo>
                    <a:pt x="685958" y="1515856"/>
                  </a:lnTo>
                  <a:lnTo>
                    <a:pt x="710320" y="1515856"/>
                  </a:lnTo>
                  <a:close/>
                  <a:moveTo>
                    <a:pt x="667501" y="1521750"/>
                  </a:moveTo>
                  <a:lnTo>
                    <a:pt x="643140" y="1521750"/>
                  </a:lnTo>
                  <a:lnTo>
                    <a:pt x="643140" y="1515856"/>
                  </a:lnTo>
                  <a:lnTo>
                    <a:pt x="667501" y="1515856"/>
                  </a:lnTo>
                  <a:close/>
                  <a:moveTo>
                    <a:pt x="624684" y="1521750"/>
                  </a:moveTo>
                  <a:lnTo>
                    <a:pt x="599584" y="1521750"/>
                  </a:lnTo>
                  <a:lnTo>
                    <a:pt x="599584" y="1515856"/>
                  </a:lnTo>
                  <a:lnTo>
                    <a:pt x="624684" y="1515856"/>
                  </a:lnTo>
                  <a:close/>
                  <a:moveTo>
                    <a:pt x="581127" y="1521750"/>
                  </a:moveTo>
                  <a:lnTo>
                    <a:pt x="556765" y="1521750"/>
                  </a:lnTo>
                  <a:lnTo>
                    <a:pt x="556765" y="1515856"/>
                  </a:lnTo>
                  <a:lnTo>
                    <a:pt x="581127" y="1515856"/>
                  </a:lnTo>
                  <a:close/>
                  <a:moveTo>
                    <a:pt x="538309" y="1521750"/>
                  </a:moveTo>
                  <a:lnTo>
                    <a:pt x="513946" y="1521750"/>
                  </a:lnTo>
                  <a:lnTo>
                    <a:pt x="513946" y="1515856"/>
                  </a:lnTo>
                  <a:lnTo>
                    <a:pt x="538309" y="1515856"/>
                  </a:lnTo>
                  <a:close/>
                  <a:moveTo>
                    <a:pt x="495490" y="1521750"/>
                  </a:moveTo>
                  <a:lnTo>
                    <a:pt x="470390" y="1521750"/>
                  </a:lnTo>
                  <a:lnTo>
                    <a:pt x="470390" y="1515856"/>
                  </a:lnTo>
                  <a:lnTo>
                    <a:pt x="495490" y="1515856"/>
                  </a:lnTo>
                  <a:close/>
                  <a:moveTo>
                    <a:pt x="451933" y="1521750"/>
                  </a:moveTo>
                  <a:lnTo>
                    <a:pt x="427571" y="1521750"/>
                  </a:lnTo>
                  <a:lnTo>
                    <a:pt x="427571" y="1515856"/>
                  </a:lnTo>
                  <a:lnTo>
                    <a:pt x="451933" y="1515856"/>
                  </a:lnTo>
                  <a:close/>
                  <a:moveTo>
                    <a:pt x="409115" y="1521750"/>
                  </a:moveTo>
                  <a:lnTo>
                    <a:pt x="384753" y="1521750"/>
                  </a:lnTo>
                  <a:lnTo>
                    <a:pt x="384753" y="1515856"/>
                  </a:lnTo>
                  <a:lnTo>
                    <a:pt x="409115" y="1515856"/>
                  </a:lnTo>
                  <a:close/>
                  <a:moveTo>
                    <a:pt x="366295" y="1521750"/>
                  </a:moveTo>
                  <a:lnTo>
                    <a:pt x="341195" y="1521750"/>
                  </a:lnTo>
                  <a:lnTo>
                    <a:pt x="341195" y="1515856"/>
                  </a:lnTo>
                  <a:lnTo>
                    <a:pt x="366295" y="1515856"/>
                  </a:lnTo>
                  <a:close/>
                  <a:moveTo>
                    <a:pt x="322740" y="1521750"/>
                  </a:moveTo>
                  <a:lnTo>
                    <a:pt x="298377" y="1521750"/>
                  </a:lnTo>
                  <a:lnTo>
                    <a:pt x="298377" y="1515856"/>
                  </a:lnTo>
                  <a:lnTo>
                    <a:pt x="322740" y="1515856"/>
                  </a:lnTo>
                  <a:close/>
                  <a:moveTo>
                    <a:pt x="279920" y="1521750"/>
                  </a:moveTo>
                  <a:lnTo>
                    <a:pt x="255558" y="1521750"/>
                  </a:lnTo>
                  <a:lnTo>
                    <a:pt x="255558" y="1515856"/>
                  </a:lnTo>
                  <a:lnTo>
                    <a:pt x="279920" y="1515856"/>
                  </a:lnTo>
                  <a:close/>
                  <a:moveTo>
                    <a:pt x="237102" y="1521750"/>
                  </a:moveTo>
                  <a:lnTo>
                    <a:pt x="212002" y="1521750"/>
                  </a:lnTo>
                  <a:lnTo>
                    <a:pt x="212002" y="1515856"/>
                  </a:lnTo>
                  <a:lnTo>
                    <a:pt x="237102" y="1515856"/>
                  </a:lnTo>
                  <a:close/>
                  <a:moveTo>
                    <a:pt x="193545" y="1521750"/>
                  </a:moveTo>
                  <a:lnTo>
                    <a:pt x="169182" y="1521750"/>
                  </a:lnTo>
                  <a:lnTo>
                    <a:pt x="169182" y="1515856"/>
                  </a:lnTo>
                  <a:lnTo>
                    <a:pt x="193545" y="1515856"/>
                  </a:lnTo>
                  <a:close/>
                  <a:moveTo>
                    <a:pt x="150727" y="1521750"/>
                  </a:moveTo>
                  <a:lnTo>
                    <a:pt x="126364" y="1521750"/>
                  </a:lnTo>
                  <a:lnTo>
                    <a:pt x="126364" y="1515856"/>
                  </a:lnTo>
                  <a:lnTo>
                    <a:pt x="150727" y="1515856"/>
                  </a:lnTo>
                  <a:close/>
                  <a:moveTo>
                    <a:pt x="107909" y="1521750"/>
                  </a:moveTo>
                  <a:lnTo>
                    <a:pt x="82807" y="1521750"/>
                  </a:lnTo>
                  <a:lnTo>
                    <a:pt x="82807" y="1515856"/>
                  </a:lnTo>
                  <a:lnTo>
                    <a:pt x="107909" y="1515856"/>
                  </a:lnTo>
                  <a:close/>
                  <a:moveTo>
                    <a:pt x="64351" y="1521750"/>
                  </a:moveTo>
                  <a:lnTo>
                    <a:pt x="39989" y="1521750"/>
                  </a:lnTo>
                  <a:lnTo>
                    <a:pt x="39989" y="1515856"/>
                  </a:lnTo>
                  <a:lnTo>
                    <a:pt x="64351" y="1515856"/>
                  </a:lnTo>
                  <a:close/>
                  <a:moveTo>
                    <a:pt x="21533" y="1521750"/>
                  </a:moveTo>
                  <a:lnTo>
                    <a:pt x="3815" y="1521750"/>
                  </a:lnTo>
                  <a:lnTo>
                    <a:pt x="3815" y="1515856"/>
                  </a:lnTo>
                  <a:lnTo>
                    <a:pt x="21533" y="1515856"/>
                  </a:lnTo>
                </a:path>
              </a:pathLst>
            </a:custGeom>
            <a:solidFill>
              <a:srgbClr val="000000"/>
            </a:solidFill>
            <a:ln w="73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3509750-A030-46BE-8277-AE2539E4D30F}"/>
                </a:ext>
              </a:extLst>
            </p:cNvPr>
            <p:cNvSpPr/>
            <p:nvPr/>
          </p:nvSpPr>
          <p:spPr>
            <a:xfrm>
              <a:off x="7602189" y="3416599"/>
              <a:ext cx="1898786" cy="444426"/>
            </a:xfrm>
            <a:custGeom>
              <a:avLst/>
              <a:gdLst>
                <a:gd name="connsiteX0" fmla="*/ 420 w 1898786"/>
                <a:gd name="connsiteY0" fmla="*/ 441661 h 444426"/>
                <a:gd name="connsiteX1" fmla="*/ 420 w 1898786"/>
                <a:gd name="connsiteY1" fmla="*/ 416549 h 444426"/>
                <a:gd name="connsiteX2" fmla="*/ 6327 w 1898786"/>
                <a:gd name="connsiteY2" fmla="*/ 416549 h 444426"/>
                <a:gd name="connsiteX3" fmla="*/ 6327 w 1898786"/>
                <a:gd name="connsiteY3" fmla="*/ 441661 h 444426"/>
                <a:gd name="connsiteX4" fmla="*/ 420 w 1898786"/>
                <a:gd name="connsiteY4" fmla="*/ 398098 h 444426"/>
                <a:gd name="connsiteX5" fmla="*/ 420 w 1898786"/>
                <a:gd name="connsiteY5" fmla="*/ 373736 h 444426"/>
                <a:gd name="connsiteX6" fmla="*/ 6327 w 1898786"/>
                <a:gd name="connsiteY6" fmla="*/ 373736 h 444426"/>
                <a:gd name="connsiteX7" fmla="*/ 6327 w 1898786"/>
                <a:gd name="connsiteY7" fmla="*/ 398098 h 444426"/>
                <a:gd name="connsiteX8" fmla="*/ 420 w 1898786"/>
                <a:gd name="connsiteY8" fmla="*/ 355286 h 444426"/>
                <a:gd name="connsiteX9" fmla="*/ 420 w 1898786"/>
                <a:gd name="connsiteY9" fmla="*/ 330923 h 444426"/>
                <a:gd name="connsiteX10" fmla="*/ 6327 w 1898786"/>
                <a:gd name="connsiteY10" fmla="*/ 330923 h 444426"/>
                <a:gd name="connsiteX11" fmla="*/ 6327 w 1898786"/>
                <a:gd name="connsiteY11" fmla="*/ 355286 h 444426"/>
                <a:gd name="connsiteX12" fmla="*/ 420 w 1898786"/>
                <a:gd name="connsiteY12" fmla="*/ 312455 h 444426"/>
                <a:gd name="connsiteX13" fmla="*/ 420 w 1898786"/>
                <a:gd name="connsiteY13" fmla="*/ 287361 h 444426"/>
                <a:gd name="connsiteX14" fmla="*/ 6327 w 1898786"/>
                <a:gd name="connsiteY14" fmla="*/ 287361 h 444426"/>
                <a:gd name="connsiteX15" fmla="*/ 6327 w 1898786"/>
                <a:gd name="connsiteY15" fmla="*/ 312455 h 444426"/>
                <a:gd name="connsiteX16" fmla="*/ 420 w 1898786"/>
                <a:gd name="connsiteY16" fmla="*/ 268910 h 444426"/>
                <a:gd name="connsiteX17" fmla="*/ 420 w 1898786"/>
                <a:gd name="connsiteY17" fmla="*/ 244548 h 444426"/>
                <a:gd name="connsiteX18" fmla="*/ 6327 w 1898786"/>
                <a:gd name="connsiteY18" fmla="*/ 244548 h 444426"/>
                <a:gd name="connsiteX19" fmla="*/ 6327 w 1898786"/>
                <a:gd name="connsiteY19" fmla="*/ 268910 h 444426"/>
                <a:gd name="connsiteX20" fmla="*/ 420 w 1898786"/>
                <a:gd name="connsiteY20" fmla="*/ 226087 h 444426"/>
                <a:gd name="connsiteX21" fmla="*/ 420 w 1898786"/>
                <a:gd name="connsiteY21" fmla="*/ 201725 h 444426"/>
                <a:gd name="connsiteX22" fmla="*/ 6327 w 1898786"/>
                <a:gd name="connsiteY22" fmla="*/ 201725 h 444426"/>
                <a:gd name="connsiteX23" fmla="*/ 6327 w 1898786"/>
                <a:gd name="connsiteY23" fmla="*/ 226087 h 444426"/>
                <a:gd name="connsiteX24" fmla="*/ 420 w 1898786"/>
                <a:gd name="connsiteY24" fmla="*/ 183269 h 444426"/>
                <a:gd name="connsiteX25" fmla="*/ 420 w 1898786"/>
                <a:gd name="connsiteY25" fmla="*/ 158169 h 444426"/>
                <a:gd name="connsiteX26" fmla="*/ 6327 w 1898786"/>
                <a:gd name="connsiteY26" fmla="*/ 158169 h 444426"/>
                <a:gd name="connsiteX27" fmla="*/ 6327 w 1898786"/>
                <a:gd name="connsiteY27" fmla="*/ 183269 h 444426"/>
                <a:gd name="connsiteX28" fmla="*/ 420 w 1898786"/>
                <a:gd name="connsiteY28" fmla="*/ 139712 h 444426"/>
                <a:gd name="connsiteX29" fmla="*/ 420 w 1898786"/>
                <a:gd name="connsiteY29" fmla="*/ 115349 h 444426"/>
                <a:gd name="connsiteX30" fmla="*/ 6327 w 1898786"/>
                <a:gd name="connsiteY30" fmla="*/ 115349 h 444426"/>
                <a:gd name="connsiteX31" fmla="*/ 6327 w 1898786"/>
                <a:gd name="connsiteY31" fmla="*/ 139712 h 444426"/>
                <a:gd name="connsiteX32" fmla="*/ 420 w 1898786"/>
                <a:gd name="connsiteY32" fmla="*/ 96894 h 444426"/>
                <a:gd name="connsiteX33" fmla="*/ 420 w 1898786"/>
                <a:gd name="connsiteY33" fmla="*/ 72531 h 444426"/>
                <a:gd name="connsiteX34" fmla="*/ 6327 w 1898786"/>
                <a:gd name="connsiteY34" fmla="*/ 72531 h 444426"/>
                <a:gd name="connsiteX35" fmla="*/ 6327 w 1898786"/>
                <a:gd name="connsiteY35" fmla="*/ 96894 h 444426"/>
                <a:gd name="connsiteX36" fmla="*/ 420 w 1898786"/>
                <a:gd name="connsiteY36" fmla="*/ 54075 h 444426"/>
                <a:gd name="connsiteX37" fmla="*/ 420 w 1898786"/>
                <a:gd name="connsiteY37" fmla="*/ 28974 h 444426"/>
                <a:gd name="connsiteX38" fmla="*/ 6327 w 1898786"/>
                <a:gd name="connsiteY38" fmla="*/ 28974 h 444426"/>
                <a:gd name="connsiteX39" fmla="*/ 6327 w 1898786"/>
                <a:gd name="connsiteY39" fmla="*/ 54075 h 444426"/>
                <a:gd name="connsiteX40" fmla="*/ 420 w 1898786"/>
                <a:gd name="connsiteY40" fmla="*/ 10518 h 444426"/>
                <a:gd name="connsiteX41" fmla="*/ 420 w 1898786"/>
                <a:gd name="connsiteY41" fmla="*/ 182 h 444426"/>
                <a:gd name="connsiteX42" fmla="*/ 20353 w 1898786"/>
                <a:gd name="connsiteY42" fmla="*/ 182 h 444426"/>
                <a:gd name="connsiteX43" fmla="*/ 20353 w 1898786"/>
                <a:gd name="connsiteY43" fmla="*/ 6089 h 444426"/>
                <a:gd name="connsiteX44" fmla="*/ 3373 w 1898786"/>
                <a:gd name="connsiteY44" fmla="*/ 6089 h 444426"/>
                <a:gd name="connsiteX45" fmla="*/ 6327 w 1898786"/>
                <a:gd name="connsiteY45" fmla="*/ 3136 h 444426"/>
                <a:gd name="connsiteX46" fmla="*/ 6327 w 1898786"/>
                <a:gd name="connsiteY46" fmla="*/ 10518 h 444426"/>
                <a:gd name="connsiteX47" fmla="*/ 38809 w 1898786"/>
                <a:gd name="connsiteY47" fmla="*/ 182 h 444426"/>
                <a:gd name="connsiteX48" fmla="*/ 63171 w 1898786"/>
                <a:gd name="connsiteY48" fmla="*/ 182 h 444426"/>
                <a:gd name="connsiteX49" fmla="*/ 63171 w 1898786"/>
                <a:gd name="connsiteY49" fmla="*/ 6089 h 444426"/>
                <a:gd name="connsiteX50" fmla="*/ 38809 w 1898786"/>
                <a:gd name="connsiteY50" fmla="*/ 6089 h 444426"/>
                <a:gd name="connsiteX51" fmla="*/ 81628 w 1898786"/>
                <a:gd name="connsiteY51" fmla="*/ 182 h 444426"/>
                <a:gd name="connsiteX52" fmla="*/ 105989 w 1898786"/>
                <a:gd name="connsiteY52" fmla="*/ 182 h 444426"/>
                <a:gd name="connsiteX53" fmla="*/ 105989 w 1898786"/>
                <a:gd name="connsiteY53" fmla="*/ 6089 h 444426"/>
                <a:gd name="connsiteX54" fmla="*/ 81628 w 1898786"/>
                <a:gd name="connsiteY54" fmla="*/ 6089 h 444426"/>
                <a:gd name="connsiteX55" fmla="*/ 124446 w 1898786"/>
                <a:gd name="connsiteY55" fmla="*/ 182 h 444426"/>
                <a:gd name="connsiteX56" fmla="*/ 149546 w 1898786"/>
                <a:gd name="connsiteY56" fmla="*/ 182 h 444426"/>
                <a:gd name="connsiteX57" fmla="*/ 149546 w 1898786"/>
                <a:gd name="connsiteY57" fmla="*/ 6089 h 444426"/>
                <a:gd name="connsiteX58" fmla="*/ 124446 w 1898786"/>
                <a:gd name="connsiteY58" fmla="*/ 6089 h 444426"/>
                <a:gd name="connsiteX59" fmla="*/ 168002 w 1898786"/>
                <a:gd name="connsiteY59" fmla="*/ 182 h 444426"/>
                <a:gd name="connsiteX60" fmla="*/ 192366 w 1898786"/>
                <a:gd name="connsiteY60" fmla="*/ 182 h 444426"/>
                <a:gd name="connsiteX61" fmla="*/ 192366 w 1898786"/>
                <a:gd name="connsiteY61" fmla="*/ 6089 h 444426"/>
                <a:gd name="connsiteX62" fmla="*/ 168002 w 1898786"/>
                <a:gd name="connsiteY62" fmla="*/ 6089 h 444426"/>
                <a:gd name="connsiteX63" fmla="*/ 210822 w 1898786"/>
                <a:gd name="connsiteY63" fmla="*/ 182 h 444426"/>
                <a:gd name="connsiteX64" fmla="*/ 235184 w 1898786"/>
                <a:gd name="connsiteY64" fmla="*/ 182 h 444426"/>
                <a:gd name="connsiteX65" fmla="*/ 235184 w 1898786"/>
                <a:gd name="connsiteY65" fmla="*/ 6089 h 444426"/>
                <a:gd name="connsiteX66" fmla="*/ 210822 w 1898786"/>
                <a:gd name="connsiteY66" fmla="*/ 6089 h 444426"/>
                <a:gd name="connsiteX67" fmla="*/ 253640 w 1898786"/>
                <a:gd name="connsiteY67" fmla="*/ 182 h 444426"/>
                <a:gd name="connsiteX68" fmla="*/ 278742 w 1898786"/>
                <a:gd name="connsiteY68" fmla="*/ 182 h 444426"/>
                <a:gd name="connsiteX69" fmla="*/ 278742 w 1898786"/>
                <a:gd name="connsiteY69" fmla="*/ 6089 h 444426"/>
                <a:gd name="connsiteX70" fmla="*/ 253640 w 1898786"/>
                <a:gd name="connsiteY70" fmla="*/ 6089 h 444426"/>
                <a:gd name="connsiteX71" fmla="*/ 297197 w 1898786"/>
                <a:gd name="connsiteY71" fmla="*/ 182 h 444426"/>
                <a:gd name="connsiteX72" fmla="*/ 321560 w 1898786"/>
                <a:gd name="connsiteY72" fmla="*/ 182 h 444426"/>
                <a:gd name="connsiteX73" fmla="*/ 321560 w 1898786"/>
                <a:gd name="connsiteY73" fmla="*/ 6089 h 444426"/>
                <a:gd name="connsiteX74" fmla="*/ 297197 w 1898786"/>
                <a:gd name="connsiteY74" fmla="*/ 6089 h 444426"/>
                <a:gd name="connsiteX75" fmla="*/ 340015 w 1898786"/>
                <a:gd name="connsiteY75" fmla="*/ 182 h 444426"/>
                <a:gd name="connsiteX76" fmla="*/ 364378 w 1898786"/>
                <a:gd name="connsiteY76" fmla="*/ 182 h 444426"/>
                <a:gd name="connsiteX77" fmla="*/ 364378 w 1898786"/>
                <a:gd name="connsiteY77" fmla="*/ 6089 h 444426"/>
                <a:gd name="connsiteX78" fmla="*/ 340015 w 1898786"/>
                <a:gd name="connsiteY78" fmla="*/ 6089 h 444426"/>
                <a:gd name="connsiteX79" fmla="*/ 382833 w 1898786"/>
                <a:gd name="connsiteY79" fmla="*/ 182 h 444426"/>
                <a:gd name="connsiteX80" fmla="*/ 407935 w 1898786"/>
                <a:gd name="connsiteY80" fmla="*/ 182 h 444426"/>
                <a:gd name="connsiteX81" fmla="*/ 407935 w 1898786"/>
                <a:gd name="connsiteY81" fmla="*/ 6089 h 444426"/>
                <a:gd name="connsiteX82" fmla="*/ 382833 w 1898786"/>
                <a:gd name="connsiteY82" fmla="*/ 6089 h 444426"/>
                <a:gd name="connsiteX83" fmla="*/ 426391 w 1898786"/>
                <a:gd name="connsiteY83" fmla="*/ 182 h 444426"/>
                <a:gd name="connsiteX84" fmla="*/ 450753 w 1898786"/>
                <a:gd name="connsiteY84" fmla="*/ 182 h 444426"/>
                <a:gd name="connsiteX85" fmla="*/ 450753 w 1898786"/>
                <a:gd name="connsiteY85" fmla="*/ 6089 h 444426"/>
                <a:gd name="connsiteX86" fmla="*/ 426391 w 1898786"/>
                <a:gd name="connsiteY86" fmla="*/ 6089 h 444426"/>
                <a:gd name="connsiteX87" fmla="*/ 469209 w 1898786"/>
                <a:gd name="connsiteY87" fmla="*/ 182 h 444426"/>
                <a:gd name="connsiteX88" fmla="*/ 493573 w 1898786"/>
                <a:gd name="connsiteY88" fmla="*/ 182 h 444426"/>
                <a:gd name="connsiteX89" fmla="*/ 493573 w 1898786"/>
                <a:gd name="connsiteY89" fmla="*/ 6089 h 444426"/>
                <a:gd name="connsiteX90" fmla="*/ 469209 w 1898786"/>
                <a:gd name="connsiteY90" fmla="*/ 6089 h 444426"/>
                <a:gd name="connsiteX91" fmla="*/ 512029 w 1898786"/>
                <a:gd name="connsiteY91" fmla="*/ 182 h 444426"/>
                <a:gd name="connsiteX92" fmla="*/ 537129 w 1898786"/>
                <a:gd name="connsiteY92" fmla="*/ 182 h 444426"/>
                <a:gd name="connsiteX93" fmla="*/ 537129 w 1898786"/>
                <a:gd name="connsiteY93" fmla="*/ 6089 h 444426"/>
                <a:gd name="connsiteX94" fmla="*/ 512029 w 1898786"/>
                <a:gd name="connsiteY94" fmla="*/ 6089 h 444426"/>
                <a:gd name="connsiteX95" fmla="*/ 555586 w 1898786"/>
                <a:gd name="connsiteY95" fmla="*/ 182 h 444426"/>
                <a:gd name="connsiteX96" fmla="*/ 579947 w 1898786"/>
                <a:gd name="connsiteY96" fmla="*/ 182 h 444426"/>
                <a:gd name="connsiteX97" fmla="*/ 579947 w 1898786"/>
                <a:gd name="connsiteY97" fmla="*/ 6089 h 444426"/>
                <a:gd name="connsiteX98" fmla="*/ 555586 w 1898786"/>
                <a:gd name="connsiteY98" fmla="*/ 6089 h 444426"/>
                <a:gd name="connsiteX99" fmla="*/ 598404 w 1898786"/>
                <a:gd name="connsiteY99" fmla="*/ 182 h 444426"/>
                <a:gd name="connsiteX100" fmla="*/ 622766 w 1898786"/>
                <a:gd name="connsiteY100" fmla="*/ 182 h 444426"/>
                <a:gd name="connsiteX101" fmla="*/ 622766 w 1898786"/>
                <a:gd name="connsiteY101" fmla="*/ 6089 h 444426"/>
                <a:gd name="connsiteX102" fmla="*/ 598404 w 1898786"/>
                <a:gd name="connsiteY102" fmla="*/ 6089 h 444426"/>
                <a:gd name="connsiteX103" fmla="*/ 641222 w 1898786"/>
                <a:gd name="connsiteY103" fmla="*/ 182 h 444426"/>
                <a:gd name="connsiteX104" fmla="*/ 666324 w 1898786"/>
                <a:gd name="connsiteY104" fmla="*/ 182 h 444426"/>
                <a:gd name="connsiteX105" fmla="*/ 666324 w 1898786"/>
                <a:gd name="connsiteY105" fmla="*/ 6089 h 444426"/>
                <a:gd name="connsiteX106" fmla="*/ 641222 w 1898786"/>
                <a:gd name="connsiteY106" fmla="*/ 6089 h 444426"/>
                <a:gd name="connsiteX107" fmla="*/ 684779 w 1898786"/>
                <a:gd name="connsiteY107" fmla="*/ 182 h 444426"/>
                <a:gd name="connsiteX108" fmla="*/ 709142 w 1898786"/>
                <a:gd name="connsiteY108" fmla="*/ 182 h 444426"/>
                <a:gd name="connsiteX109" fmla="*/ 709142 w 1898786"/>
                <a:gd name="connsiteY109" fmla="*/ 6089 h 444426"/>
                <a:gd name="connsiteX110" fmla="*/ 684779 w 1898786"/>
                <a:gd name="connsiteY110" fmla="*/ 6089 h 444426"/>
                <a:gd name="connsiteX111" fmla="*/ 727597 w 1898786"/>
                <a:gd name="connsiteY111" fmla="*/ 182 h 444426"/>
                <a:gd name="connsiteX112" fmla="*/ 751960 w 1898786"/>
                <a:gd name="connsiteY112" fmla="*/ 182 h 444426"/>
                <a:gd name="connsiteX113" fmla="*/ 751960 w 1898786"/>
                <a:gd name="connsiteY113" fmla="*/ 6089 h 444426"/>
                <a:gd name="connsiteX114" fmla="*/ 727597 w 1898786"/>
                <a:gd name="connsiteY114" fmla="*/ 6089 h 444426"/>
                <a:gd name="connsiteX115" fmla="*/ 770417 w 1898786"/>
                <a:gd name="connsiteY115" fmla="*/ 182 h 444426"/>
                <a:gd name="connsiteX116" fmla="*/ 795517 w 1898786"/>
                <a:gd name="connsiteY116" fmla="*/ 182 h 444426"/>
                <a:gd name="connsiteX117" fmla="*/ 795517 w 1898786"/>
                <a:gd name="connsiteY117" fmla="*/ 6089 h 444426"/>
                <a:gd name="connsiteX118" fmla="*/ 770417 w 1898786"/>
                <a:gd name="connsiteY118" fmla="*/ 6089 h 444426"/>
                <a:gd name="connsiteX119" fmla="*/ 813973 w 1898786"/>
                <a:gd name="connsiteY119" fmla="*/ 182 h 444426"/>
                <a:gd name="connsiteX120" fmla="*/ 838335 w 1898786"/>
                <a:gd name="connsiteY120" fmla="*/ 182 h 444426"/>
                <a:gd name="connsiteX121" fmla="*/ 838335 w 1898786"/>
                <a:gd name="connsiteY121" fmla="*/ 6089 h 444426"/>
                <a:gd name="connsiteX122" fmla="*/ 813973 w 1898786"/>
                <a:gd name="connsiteY122" fmla="*/ 6089 h 444426"/>
                <a:gd name="connsiteX123" fmla="*/ 856791 w 1898786"/>
                <a:gd name="connsiteY123" fmla="*/ 182 h 444426"/>
                <a:gd name="connsiteX124" fmla="*/ 881155 w 1898786"/>
                <a:gd name="connsiteY124" fmla="*/ 182 h 444426"/>
                <a:gd name="connsiteX125" fmla="*/ 881155 w 1898786"/>
                <a:gd name="connsiteY125" fmla="*/ 6089 h 444426"/>
                <a:gd name="connsiteX126" fmla="*/ 856791 w 1898786"/>
                <a:gd name="connsiteY126" fmla="*/ 6089 h 444426"/>
                <a:gd name="connsiteX127" fmla="*/ 899611 w 1898786"/>
                <a:gd name="connsiteY127" fmla="*/ 182 h 444426"/>
                <a:gd name="connsiteX128" fmla="*/ 924711 w 1898786"/>
                <a:gd name="connsiteY128" fmla="*/ 182 h 444426"/>
                <a:gd name="connsiteX129" fmla="*/ 924711 w 1898786"/>
                <a:gd name="connsiteY129" fmla="*/ 6089 h 444426"/>
                <a:gd name="connsiteX130" fmla="*/ 899611 w 1898786"/>
                <a:gd name="connsiteY130" fmla="*/ 6089 h 444426"/>
                <a:gd name="connsiteX131" fmla="*/ 943168 w 1898786"/>
                <a:gd name="connsiteY131" fmla="*/ 182 h 444426"/>
                <a:gd name="connsiteX132" fmla="*/ 967529 w 1898786"/>
                <a:gd name="connsiteY132" fmla="*/ 182 h 444426"/>
                <a:gd name="connsiteX133" fmla="*/ 967529 w 1898786"/>
                <a:gd name="connsiteY133" fmla="*/ 6089 h 444426"/>
                <a:gd name="connsiteX134" fmla="*/ 943168 w 1898786"/>
                <a:gd name="connsiteY134" fmla="*/ 6089 h 444426"/>
                <a:gd name="connsiteX135" fmla="*/ 985986 w 1898786"/>
                <a:gd name="connsiteY135" fmla="*/ 182 h 444426"/>
                <a:gd name="connsiteX136" fmla="*/ 1010348 w 1898786"/>
                <a:gd name="connsiteY136" fmla="*/ 182 h 444426"/>
                <a:gd name="connsiteX137" fmla="*/ 1010348 w 1898786"/>
                <a:gd name="connsiteY137" fmla="*/ 6089 h 444426"/>
                <a:gd name="connsiteX138" fmla="*/ 985986 w 1898786"/>
                <a:gd name="connsiteY138" fmla="*/ 6089 h 444426"/>
                <a:gd name="connsiteX139" fmla="*/ 1028804 w 1898786"/>
                <a:gd name="connsiteY139" fmla="*/ 182 h 444426"/>
                <a:gd name="connsiteX140" fmla="*/ 1053902 w 1898786"/>
                <a:gd name="connsiteY140" fmla="*/ 182 h 444426"/>
                <a:gd name="connsiteX141" fmla="*/ 1053902 w 1898786"/>
                <a:gd name="connsiteY141" fmla="*/ 6089 h 444426"/>
                <a:gd name="connsiteX142" fmla="*/ 1028804 w 1898786"/>
                <a:gd name="connsiteY142" fmla="*/ 6089 h 444426"/>
                <a:gd name="connsiteX143" fmla="*/ 1072353 w 1898786"/>
                <a:gd name="connsiteY143" fmla="*/ 182 h 444426"/>
                <a:gd name="connsiteX144" fmla="*/ 1096715 w 1898786"/>
                <a:gd name="connsiteY144" fmla="*/ 182 h 444426"/>
                <a:gd name="connsiteX145" fmla="*/ 1096715 w 1898786"/>
                <a:gd name="connsiteY145" fmla="*/ 6089 h 444426"/>
                <a:gd name="connsiteX146" fmla="*/ 1072353 w 1898786"/>
                <a:gd name="connsiteY146" fmla="*/ 6089 h 444426"/>
                <a:gd name="connsiteX147" fmla="*/ 1115183 w 1898786"/>
                <a:gd name="connsiteY147" fmla="*/ 182 h 444426"/>
                <a:gd name="connsiteX148" fmla="*/ 1139545 w 1898786"/>
                <a:gd name="connsiteY148" fmla="*/ 182 h 444426"/>
                <a:gd name="connsiteX149" fmla="*/ 1139545 w 1898786"/>
                <a:gd name="connsiteY149" fmla="*/ 6089 h 444426"/>
                <a:gd name="connsiteX150" fmla="*/ 1115183 w 1898786"/>
                <a:gd name="connsiteY150" fmla="*/ 6089 h 444426"/>
                <a:gd name="connsiteX151" fmla="*/ 1157996 w 1898786"/>
                <a:gd name="connsiteY151" fmla="*/ 182 h 444426"/>
                <a:gd name="connsiteX152" fmla="*/ 1183091 w 1898786"/>
                <a:gd name="connsiteY152" fmla="*/ 182 h 444426"/>
                <a:gd name="connsiteX153" fmla="*/ 1183091 w 1898786"/>
                <a:gd name="connsiteY153" fmla="*/ 6089 h 444426"/>
                <a:gd name="connsiteX154" fmla="*/ 1157996 w 1898786"/>
                <a:gd name="connsiteY154" fmla="*/ 6089 h 444426"/>
                <a:gd name="connsiteX155" fmla="*/ 1201559 w 1898786"/>
                <a:gd name="connsiteY155" fmla="*/ 182 h 444426"/>
                <a:gd name="connsiteX156" fmla="*/ 1225921 w 1898786"/>
                <a:gd name="connsiteY156" fmla="*/ 182 h 444426"/>
                <a:gd name="connsiteX157" fmla="*/ 1225921 w 1898786"/>
                <a:gd name="connsiteY157" fmla="*/ 6089 h 444426"/>
                <a:gd name="connsiteX158" fmla="*/ 1201559 w 1898786"/>
                <a:gd name="connsiteY158" fmla="*/ 6089 h 444426"/>
                <a:gd name="connsiteX159" fmla="*/ 1244371 w 1898786"/>
                <a:gd name="connsiteY159" fmla="*/ 182 h 444426"/>
                <a:gd name="connsiteX160" fmla="*/ 1268734 w 1898786"/>
                <a:gd name="connsiteY160" fmla="*/ 182 h 444426"/>
                <a:gd name="connsiteX161" fmla="*/ 1268734 w 1898786"/>
                <a:gd name="connsiteY161" fmla="*/ 6089 h 444426"/>
                <a:gd name="connsiteX162" fmla="*/ 1244371 w 1898786"/>
                <a:gd name="connsiteY162" fmla="*/ 6089 h 444426"/>
                <a:gd name="connsiteX163" fmla="*/ 1287184 w 1898786"/>
                <a:gd name="connsiteY163" fmla="*/ 182 h 444426"/>
                <a:gd name="connsiteX164" fmla="*/ 1312296 w 1898786"/>
                <a:gd name="connsiteY164" fmla="*/ 182 h 444426"/>
                <a:gd name="connsiteX165" fmla="*/ 1312296 w 1898786"/>
                <a:gd name="connsiteY165" fmla="*/ 6089 h 444426"/>
                <a:gd name="connsiteX166" fmla="*/ 1287184 w 1898786"/>
                <a:gd name="connsiteY166" fmla="*/ 6089 h 444426"/>
                <a:gd name="connsiteX167" fmla="*/ 1330747 w 1898786"/>
                <a:gd name="connsiteY167" fmla="*/ 182 h 444426"/>
                <a:gd name="connsiteX168" fmla="*/ 1355109 w 1898786"/>
                <a:gd name="connsiteY168" fmla="*/ 182 h 444426"/>
                <a:gd name="connsiteX169" fmla="*/ 1355109 w 1898786"/>
                <a:gd name="connsiteY169" fmla="*/ 6089 h 444426"/>
                <a:gd name="connsiteX170" fmla="*/ 1330747 w 1898786"/>
                <a:gd name="connsiteY170" fmla="*/ 6089 h 444426"/>
                <a:gd name="connsiteX171" fmla="*/ 1373559 w 1898786"/>
                <a:gd name="connsiteY171" fmla="*/ 182 h 444426"/>
                <a:gd name="connsiteX172" fmla="*/ 1397922 w 1898786"/>
                <a:gd name="connsiteY172" fmla="*/ 182 h 444426"/>
                <a:gd name="connsiteX173" fmla="*/ 1397922 w 1898786"/>
                <a:gd name="connsiteY173" fmla="*/ 6089 h 444426"/>
                <a:gd name="connsiteX174" fmla="*/ 1373559 w 1898786"/>
                <a:gd name="connsiteY174" fmla="*/ 6089 h 444426"/>
                <a:gd name="connsiteX175" fmla="*/ 1416390 w 1898786"/>
                <a:gd name="connsiteY175" fmla="*/ 182 h 444426"/>
                <a:gd name="connsiteX176" fmla="*/ 1441485 w 1898786"/>
                <a:gd name="connsiteY176" fmla="*/ 182 h 444426"/>
                <a:gd name="connsiteX177" fmla="*/ 1441485 w 1898786"/>
                <a:gd name="connsiteY177" fmla="*/ 6089 h 444426"/>
                <a:gd name="connsiteX178" fmla="*/ 1416390 w 1898786"/>
                <a:gd name="connsiteY178" fmla="*/ 6089 h 444426"/>
                <a:gd name="connsiteX179" fmla="*/ 1459935 w 1898786"/>
                <a:gd name="connsiteY179" fmla="*/ 182 h 444426"/>
                <a:gd name="connsiteX180" fmla="*/ 1484297 w 1898786"/>
                <a:gd name="connsiteY180" fmla="*/ 182 h 444426"/>
                <a:gd name="connsiteX181" fmla="*/ 1484297 w 1898786"/>
                <a:gd name="connsiteY181" fmla="*/ 6089 h 444426"/>
                <a:gd name="connsiteX182" fmla="*/ 1459935 w 1898786"/>
                <a:gd name="connsiteY182" fmla="*/ 6089 h 444426"/>
                <a:gd name="connsiteX183" fmla="*/ 1502765 w 1898786"/>
                <a:gd name="connsiteY183" fmla="*/ 182 h 444426"/>
                <a:gd name="connsiteX184" fmla="*/ 1527128 w 1898786"/>
                <a:gd name="connsiteY184" fmla="*/ 182 h 444426"/>
                <a:gd name="connsiteX185" fmla="*/ 1527128 w 1898786"/>
                <a:gd name="connsiteY185" fmla="*/ 6089 h 444426"/>
                <a:gd name="connsiteX186" fmla="*/ 1502765 w 1898786"/>
                <a:gd name="connsiteY186" fmla="*/ 6089 h 444426"/>
                <a:gd name="connsiteX187" fmla="*/ 1545578 w 1898786"/>
                <a:gd name="connsiteY187" fmla="*/ 182 h 444426"/>
                <a:gd name="connsiteX188" fmla="*/ 1570673 w 1898786"/>
                <a:gd name="connsiteY188" fmla="*/ 182 h 444426"/>
                <a:gd name="connsiteX189" fmla="*/ 1570673 w 1898786"/>
                <a:gd name="connsiteY189" fmla="*/ 6089 h 444426"/>
                <a:gd name="connsiteX190" fmla="*/ 1545578 w 1898786"/>
                <a:gd name="connsiteY190" fmla="*/ 6089 h 444426"/>
                <a:gd name="connsiteX191" fmla="*/ 1589141 w 1898786"/>
                <a:gd name="connsiteY191" fmla="*/ 182 h 444426"/>
                <a:gd name="connsiteX192" fmla="*/ 1613503 w 1898786"/>
                <a:gd name="connsiteY192" fmla="*/ 182 h 444426"/>
                <a:gd name="connsiteX193" fmla="*/ 1613503 w 1898786"/>
                <a:gd name="connsiteY193" fmla="*/ 6089 h 444426"/>
                <a:gd name="connsiteX194" fmla="*/ 1589141 w 1898786"/>
                <a:gd name="connsiteY194" fmla="*/ 6089 h 444426"/>
                <a:gd name="connsiteX195" fmla="*/ 1631954 w 1898786"/>
                <a:gd name="connsiteY195" fmla="*/ 182 h 444426"/>
                <a:gd name="connsiteX196" fmla="*/ 1656316 w 1898786"/>
                <a:gd name="connsiteY196" fmla="*/ 182 h 444426"/>
                <a:gd name="connsiteX197" fmla="*/ 1656316 w 1898786"/>
                <a:gd name="connsiteY197" fmla="*/ 6089 h 444426"/>
                <a:gd name="connsiteX198" fmla="*/ 1631954 w 1898786"/>
                <a:gd name="connsiteY198" fmla="*/ 6089 h 444426"/>
                <a:gd name="connsiteX199" fmla="*/ 1674766 w 1898786"/>
                <a:gd name="connsiteY199" fmla="*/ 182 h 444426"/>
                <a:gd name="connsiteX200" fmla="*/ 1699878 w 1898786"/>
                <a:gd name="connsiteY200" fmla="*/ 182 h 444426"/>
                <a:gd name="connsiteX201" fmla="*/ 1699878 w 1898786"/>
                <a:gd name="connsiteY201" fmla="*/ 6089 h 444426"/>
                <a:gd name="connsiteX202" fmla="*/ 1674766 w 1898786"/>
                <a:gd name="connsiteY202" fmla="*/ 6089 h 444426"/>
                <a:gd name="connsiteX203" fmla="*/ 1718329 w 1898786"/>
                <a:gd name="connsiteY203" fmla="*/ 182 h 444426"/>
                <a:gd name="connsiteX204" fmla="*/ 1742691 w 1898786"/>
                <a:gd name="connsiteY204" fmla="*/ 182 h 444426"/>
                <a:gd name="connsiteX205" fmla="*/ 1742691 w 1898786"/>
                <a:gd name="connsiteY205" fmla="*/ 6089 h 444426"/>
                <a:gd name="connsiteX206" fmla="*/ 1718329 w 1898786"/>
                <a:gd name="connsiteY206" fmla="*/ 6089 h 444426"/>
                <a:gd name="connsiteX207" fmla="*/ 1761142 w 1898786"/>
                <a:gd name="connsiteY207" fmla="*/ 182 h 444426"/>
                <a:gd name="connsiteX208" fmla="*/ 1785504 w 1898786"/>
                <a:gd name="connsiteY208" fmla="*/ 182 h 444426"/>
                <a:gd name="connsiteX209" fmla="*/ 1785504 w 1898786"/>
                <a:gd name="connsiteY209" fmla="*/ 6089 h 444426"/>
                <a:gd name="connsiteX210" fmla="*/ 1761142 w 1898786"/>
                <a:gd name="connsiteY210" fmla="*/ 6089 h 444426"/>
                <a:gd name="connsiteX211" fmla="*/ 1803972 w 1898786"/>
                <a:gd name="connsiteY211" fmla="*/ 182 h 444426"/>
                <a:gd name="connsiteX212" fmla="*/ 1829067 w 1898786"/>
                <a:gd name="connsiteY212" fmla="*/ 182 h 444426"/>
                <a:gd name="connsiteX213" fmla="*/ 1829067 w 1898786"/>
                <a:gd name="connsiteY213" fmla="*/ 6089 h 444426"/>
                <a:gd name="connsiteX214" fmla="*/ 1803972 w 1898786"/>
                <a:gd name="connsiteY214" fmla="*/ 6089 h 444426"/>
                <a:gd name="connsiteX215" fmla="*/ 1847517 w 1898786"/>
                <a:gd name="connsiteY215" fmla="*/ 182 h 444426"/>
                <a:gd name="connsiteX216" fmla="*/ 1871879 w 1898786"/>
                <a:gd name="connsiteY216" fmla="*/ 182 h 444426"/>
                <a:gd name="connsiteX217" fmla="*/ 1871879 w 1898786"/>
                <a:gd name="connsiteY217" fmla="*/ 6089 h 444426"/>
                <a:gd name="connsiteX218" fmla="*/ 1847517 w 1898786"/>
                <a:gd name="connsiteY218" fmla="*/ 6089 h 444426"/>
                <a:gd name="connsiteX219" fmla="*/ 1890347 w 1898786"/>
                <a:gd name="connsiteY219" fmla="*/ 182 h 444426"/>
                <a:gd name="connsiteX220" fmla="*/ 1899206 w 1898786"/>
                <a:gd name="connsiteY220" fmla="*/ 182 h 444426"/>
                <a:gd name="connsiteX221" fmla="*/ 1899206 w 1898786"/>
                <a:gd name="connsiteY221" fmla="*/ 22330 h 444426"/>
                <a:gd name="connsiteX222" fmla="*/ 1892562 w 1898786"/>
                <a:gd name="connsiteY222" fmla="*/ 22330 h 444426"/>
                <a:gd name="connsiteX223" fmla="*/ 1892562 w 1898786"/>
                <a:gd name="connsiteY223" fmla="*/ 3136 h 444426"/>
                <a:gd name="connsiteX224" fmla="*/ 1895509 w 1898786"/>
                <a:gd name="connsiteY224" fmla="*/ 6089 h 444426"/>
                <a:gd name="connsiteX225" fmla="*/ 1890347 w 1898786"/>
                <a:gd name="connsiteY225" fmla="*/ 6089 h 444426"/>
                <a:gd name="connsiteX226" fmla="*/ 1899206 w 1898786"/>
                <a:gd name="connsiteY226" fmla="*/ 40787 h 444426"/>
                <a:gd name="connsiteX227" fmla="*/ 1899206 w 1898786"/>
                <a:gd name="connsiteY227" fmla="*/ 65149 h 444426"/>
                <a:gd name="connsiteX228" fmla="*/ 1892562 w 1898786"/>
                <a:gd name="connsiteY228" fmla="*/ 65149 h 444426"/>
                <a:gd name="connsiteX229" fmla="*/ 1892562 w 1898786"/>
                <a:gd name="connsiteY229" fmla="*/ 40787 h 444426"/>
                <a:gd name="connsiteX230" fmla="*/ 1899206 w 1898786"/>
                <a:gd name="connsiteY230" fmla="*/ 83605 h 444426"/>
                <a:gd name="connsiteX231" fmla="*/ 1899206 w 1898786"/>
                <a:gd name="connsiteY231" fmla="*/ 107967 h 444426"/>
                <a:gd name="connsiteX232" fmla="*/ 1892562 w 1898786"/>
                <a:gd name="connsiteY232" fmla="*/ 107967 h 444426"/>
                <a:gd name="connsiteX233" fmla="*/ 1892562 w 1898786"/>
                <a:gd name="connsiteY233" fmla="*/ 83605 h 444426"/>
                <a:gd name="connsiteX234" fmla="*/ 1899206 w 1898786"/>
                <a:gd name="connsiteY234" fmla="*/ 126423 h 444426"/>
                <a:gd name="connsiteX235" fmla="*/ 1899206 w 1898786"/>
                <a:gd name="connsiteY235" fmla="*/ 151525 h 444426"/>
                <a:gd name="connsiteX236" fmla="*/ 1892562 w 1898786"/>
                <a:gd name="connsiteY236" fmla="*/ 151525 h 444426"/>
                <a:gd name="connsiteX237" fmla="*/ 1892562 w 1898786"/>
                <a:gd name="connsiteY237" fmla="*/ 126423 h 444426"/>
                <a:gd name="connsiteX238" fmla="*/ 1899206 w 1898786"/>
                <a:gd name="connsiteY238" fmla="*/ 169980 h 444426"/>
                <a:gd name="connsiteX239" fmla="*/ 1899206 w 1898786"/>
                <a:gd name="connsiteY239" fmla="*/ 194343 h 444426"/>
                <a:gd name="connsiteX240" fmla="*/ 1892562 w 1898786"/>
                <a:gd name="connsiteY240" fmla="*/ 194343 h 444426"/>
                <a:gd name="connsiteX241" fmla="*/ 1892562 w 1898786"/>
                <a:gd name="connsiteY241" fmla="*/ 169980 h 444426"/>
                <a:gd name="connsiteX242" fmla="*/ 1899206 w 1898786"/>
                <a:gd name="connsiteY242" fmla="*/ 212798 h 444426"/>
                <a:gd name="connsiteX243" fmla="*/ 1899206 w 1898786"/>
                <a:gd name="connsiteY243" fmla="*/ 237154 h 444426"/>
                <a:gd name="connsiteX244" fmla="*/ 1892562 w 1898786"/>
                <a:gd name="connsiteY244" fmla="*/ 237154 h 444426"/>
                <a:gd name="connsiteX245" fmla="*/ 1892562 w 1898786"/>
                <a:gd name="connsiteY245" fmla="*/ 212798 h 444426"/>
                <a:gd name="connsiteX246" fmla="*/ 1899206 w 1898786"/>
                <a:gd name="connsiteY246" fmla="*/ 255622 h 444426"/>
                <a:gd name="connsiteX247" fmla="*/ 1899206 w 1898786"/>
                <a:gd name="connsiteY247" fmla="*/ 280716 h 444426"/>
                <a:gd name="connsiteX248" fmla="*/ 1892562 w 1898786"/>
                <a:gd name="connsiteY248" fmla="*/ 280716 h 444426"/>
                <a:gd name="connsiteX249" fmla="*/ 1892562 w 1898786"/>
                <a:gd name="connsiteY249" fmla="*/ 255622 h 444426"/>
                <a:gd name="connsiteX250" fmla="*/ 1899206 w 1898786"/>
                <a:gd name="connsiteY250" fmla="*/ 299167 h 444426"/>
                <a:gd name="connsiteX251" fmla="*/ 1899206 w 1898786"/>
                <a:gd name="connsiteY251" fmla="*/ 323529 h 444426"/>
                <a:gd name="connsiteX252" fmla="*/ 1892562 w 1898786"/>
                <a:gd name="connsiteY252" fmla="*/ 323529 h 444426"/>
                <a:gd name="connsiteX253" fmla="*/ 1892562 w 1898786"/>
                <a:gd name="connsiteY253" fmla="*/ 299167 h 444426"/>
                <a:gd name="connsiteX254" fmla="*/ 1899206 w 1898786"/>
                <a:gd name="connsiteY254" fmla="*/ 341997 h 444426"/>
                <a:gd name="connsiteX255" fmla="*/ 1899206 w 1898786"/>
                <a:gd name="connsiteY255" fmla="*/ 366359 h 444426"/>
                <a:gd name="connsiteX256" fmla="*/ 1892562 w 1898786"/>
                <a:gd name="connsiteY256" fmla="*/ 366359 h 444426"/>
                <a:gd name="connsiteX257" fmla="*/ 1892562 w 1898786"/>
                <a:gd name="connsiteY257" fmla="*/ 341997 h 444426"/>
                <a:gd name="connsiteX258" fmla="*/ 1899206 w 1898786"/>
                <a:gd name="connsiteY258" fmla="*/ 384810 h 444426"/>
                <a:gd name="connsiteX259" fmla="*/ 1899206 w 1898786"/>
                <a:gd name="connsiteY259" fmla="*/ 409905 h 444426"/>
                <a:gd name="connsiteX260" fmla="*/ 1892562 w 1898786"/>
                <a:gd name="connsiteY260" fmla="*/ 409905 h 444426"/>
                <a:gd name="connsiteX261" fmla="*/ 1892562 w 1898786"/>
                <a:gd name="connsiteY261" fmla="*/ 384810 h 444426"/>
                <a:gd name="connsiteX262" fmla="*/ 1899206 w 1898786"/>
                <a:gd name="connsiteY262" fmla="*/ 428373 h 444426"/>
                <a:gd name="connsiteX263" fmla="*/ 1899206 w 1898786"/>
                <a:gd name="connsiteY263" fmla="*/ 444608 h 444426"/>
                <a:gd name="connsiteX264" fmla="*/ 1884435 w 1898786"/>
                <a:gd name="connsiteY264" fmla="*/ 444608 h 444426"/>
                <a:gd name="connsiteX265" fmla="*/ 1884435 w 1898786"/>
                <a:gd name="connsiteY265" fmla="*/ 437964 h 444426"/>
                <a:gd name="connsiteX266" fmla="*/ 1895509 w 1898786"/>
                <a:gd name="connsiteY266" fmla="*/ 437964 h 444426"/>
                <a:gd name="connsiteX267" fmla="*/ 1892562 w 1898786"/>
                <a:gd name="connsiteY267" fmla="*/ 441661 h 444426"/>
                <a:gd name="connsiteX268" fmla="*/ 1892562 w 1898786"/>
                <a:gd name="connsiteY268" fmla="*/ 428373 h 444426"/>
                <a:gd name="connsiteX269" fmla="*/ 1865985 w 1898786"/>
                <a:gd name="connsiteY269" fmla="*/ 444608 h 444426"/>
                <a:gd name="connsiteX270" fmla="*/ 1841623 w 1898786"/>
                <a:gd name="connsiteY270" fmla="*/ 444608 h 444426"/>
                <a:gd name="connsiteX271" fmla="*/ 1841623 w 1898786"/>
                <a:gd name="connsiteY271" fmla="*/ 437964 h 444426"/>
                <a:gd name="connsiteX272" fmla="*/ 1865985 w 1898786"/>
                <a:gd name="connsiteY272" fmla="*/ 437964 h 444426"/>
                <a:gd name="connsiteX273" fmla="*/ 1823155 w 1898786"/>
                <a:gd name="connsiteY273" fmla="*/ 444608 h 444426"/>
                <a:gd name="connsiteX274" fmla="*/ 1798060 w 1898786"/>
                <a:gd name="connsiteY274" fmla="*/ 444608 h 444426"/>
                <a:gd name="connsiteX275" fmla="*/ 1798060 w 1898786"/>
                <a:gd name="connsiteY275" fmla="*/ 437964 h 444426"/>
                <a:gd name="connsiteX276" fmla="*/ 1823155 w 1898786"/>
                <a:gd name="connsiteY276" fmla="*/ 437964 h 444426"/>
                <a:gd name="connsiteX277" fmla="*/ 1779610 w 1898786"/>
                <a:gd name="connsiteY277" fmla="*/ 444608 h 444426"/>
                <a:gd name="connsiteX278" fmla="*/ 1755247 w 1898786"/>
                <a:gd name="connsiteY278" fmla="*/ 444608 h 444426"/>
                <a:gd name="connsiteX279" fmla="*/ 1755247 w 1898786"/>
                <a:gd name="connsiteY279" fmla="*/ 437964 h 444426"/>
                <a:gd name="connsiteX280" fmla="*/ 1779610 w 1898786"/>
                <a:gd name="connsiteY280" fmla="*/ 437964 h 444426"/>
                <a:gd name="connsiteX281" fmla="*/ 1736779 w 1898786"/>
                <a:gd name="connsiteY281" fmla="*/ 444608 h 444426"/>
                <a:gd name="connsiteX282" fmla="*/ 1712417 w 1898786"/>
                <a:gd name="connsiteY282" fmla="*/ 444608 h 444426"/>
                <a:gd name="connsiteX283" fmla="*/ 1712417 w 1898786"/>
                <a:gd name="connsiteY283" fmla="*/ 437964 h 444426"/>
                <a:gd name="connsiteX284" fmla="*/ 1736779 w 1898786"/>
                <a:gd name="connsiteY284" fmla="*/ 437964 h 444426"/>
                <a:gd name="connsiteX285" fmla="*/ 1693967 w 1898786"/>
                <a:gd name="connsiteY285" fmla="*/ 444608 h 444426"/>
                <a:gd name="connsiteX286" fmla="*/ 1668872 w 1898786"/>
                <a:gd name="connsiteY286" fmla="*/ 444608 h 444426"/>
                <a:gd name="connsiteX287" fmla="*/ 1668872 w 1898786"/>
                <a:gd name="connsiteY287" fmla="*/ 437964 h 444426"/>
                <a:gd name="connsiteX288" fmla="*/ 1693967 w 1898786"/>
                <a:gd name="connsiteY288" fmla="*/ 437964 h 444426"/>
                <a:gd name="connsiteX289" fmla="*/ 1650404 w 1898786"/>
                <a:gd name="connsiteY289" fmla="*/ 444608 h 444426"/>
                <a:gd name="connsiteX290" fmla="*/ 1626042 w 1898786"/>
                <a:gd name="connsiteY290" fmla="*/ 444608 h 444426"/>
                <a:gd name="connsiteX291" fmla="*/ 1626042 w 1898786"/>
                <a:gd name="connsiteY291" fmla="*/ 437964 h 444426"/>
                <a:gd name="connsiteX292" fmla="*/ 1650404 w 1898786"/>
                <a:gd name="connsiteY292" fmla="*/ 437964 h 444426"/>
                <a:gd name="connsiteX293" fmla="*/ 1607591 w 1898786"/>
                <a:gd name="connsiteY293" fmla="*/ 444608 h 444426"/>
                <a:gd name="connsiteX294" fmla="*/ 1583229 w 1898786"/>
                <a:gd name="connsiteY294" fmla="*/ 444608 h 444426"/>
                <a:gd name="connsiteX295" fmla="*/ 1583229 w 1898786"/>
                <a:gd name="connsiteY295" fmla="*/ 437964 h 444426"/>
                <a:gd name="connsiteX296" fmla="*/ 1607591 w 1898786"/>
                <a:gd name="connsiteY296" fmla="*/ 437964 h 444426"/>
                <a:gd name="connsiteX297" fmla="*/ 1564778 w 1898786"/>
                <a:gd name="connsiteY297" fmla="*/ 444608 h 444426"/>
                <a:gd name="connsiteX298" fmla="*/ 1539666 w 1898786"/>
                <a:gd name="connsiteY298" fmla="*/ 444608 h 444426"/>
                <a:gd name="connsiteX299" fmla="*/ 1539666 w 1898786"/>
                <a:gd name="connsiteY299" fmla="*/ 437964 h 444426"/>
                <a:gd name="connsiteX300" fmla="*/ 1564778 w 1898786"/>
                <a:gd name="connsiteY300" fmla="*/ 437964 h 444426"/>
                <a:gd name="connsiteX301" fmla="*/ 1521216 w 1898786"/>
                <a:gd name="connsiteY301" fmla="*/ 444608 h 444426"/>
                <a:gd name="connsiteX302" fmla="*/ 1496853 w 1898786"/>
                <a:gd name="connsiteY302" fmla="*/ 444608 h 444426"/>
                <a:gd name="connsiteX303" fmla="*/ 1496853 w 1898786"/>
                <a:gd name="connsiteY303" fmla="*/ 437964 h 444426"/>
                <a:gd name="connsiteX304" fmla="*/ 1521216 w 1898786"/>
                <a:gd name="connsiteY304" fmla="*/ 437964 h 444426"/>
                <a:gd name="connsiteX305" fmla="*/ 1478403 w 1898786"/>
                <a:gd name="connsiteY305" fmla="*/ 444608 h 444426"/>
                <a:gd name="connsiteX306" fmla="*/ 1454041 w 1898786"/>
                <a:gd name="connsiteY306" fmla="*/ 444608 h 444426"/>
                <a:gd name="connsiteX307" fmla="*/ 1454041 w 1898786"/>
                <a:gd name="connsiteY307" fmla="*/ 437964 h 444426"/>
                <a:gd name="connsiteX308" fmla="*/ 1478403 w 1898786"/>
                <a:gd name="connsiteY308" fmla="*/ 437964 h 444426"/>
                <a:gd name="connsiteX309" fmla="*/ 1435573 w 1898786"/>
                <a:gd name="connsiteY309" fmla="*/ 444608 h 444426"/>
                <a:gd name="connsiteX310" fmla="*/ 1410478 w 1898786"/>
                <a:gd name="connsiteY310" fmla="*/ 444608 h 444426"/>
                <a:gd name="connsiteX311" fmla="*/ 1410478 w 1898786"/>
                <a:gd name="connsiteY311" fmla="*/ 437964 h 444426"/>
                <a:gd name="connsiteX312" fmla="*/ 1435573 w 1898786"/>
                <a:gd name="connsiteY312" fmla="*/ 437964 h 444426"/>
                <a:gd name="connsiteX313" fmla="*/ 1392027 w 1898786"/>
                <a:gd name="connsiteY313" fmla="*/ 444608 h 444426"/>
                <a:gd name="connsiteX314" fmla="*/ 1367665 w 1898786"/>
                <a:gd name="connsiteY314" fmla="*/ 444608 h 444426"/>
                <a:gd name="connsiteX315" fmla="*/ 1367665 w 1898786"/>
                <a:gd name="connsiteY315" fmla="*/ 437964 h 444426"/>
                <a:gd name="connsiteX316" fmla="*/ 1392027 w 1898786"/>
                <a:gd name="connsiteY316" fmla="*/ 437964 h 444426"/>
                <a:gd name="connsiteX317" fmla="*/ 1349197 w 1898786"/>
                <a:gd name="connsiteY317" fmla="*/ 444608 h 444426"/>
                <a:gd name="connsiteX318" fmla="*/ 1324835 w 1898786"/>
                <a:gd name="connsiteY318" fmla="*/ 444608 h 444426"/>
                <a:gd name="connsiteX319" fmla="*/ 1324835 w 1898786"/>
                <a:gd name="connsiteY319" fmla="*/ 437964 h 444426"/>
                <a:gd name="connsiteX320" fmla="*/ 1349197 w 1898786"/>
                <a:gd name="connsiteY320" fmla="*/ 437964 h 444426"/>
                <a:gd name="connsiteX321" fmla="*/ 1306384 w 1898786"/>
                <a:gd name="connsiteY321" fmla="*/ 444608 h 444426"/>
                <a:gd name="connsiteX322" fmla="*/ 1281290 w 1898786"/>
                <a:gd name="connsiteY322" fmla="*/ 444608 h 444426"/>
                <a:gd name="connsiteX323" fmla="*/ 1281290 w 1898786"/>
                <a:gd name="connsiteY323" fmla="*/ 437964 h 444426"/>
                <a:gd name="connsiteX324" fmla="*/ 1306384 w 1898786"/>
                <a:gd name="connsiteY324" fmla="*/ 437964 h 444426"/>
                <a:gd name="connsiteX325" fmla="*/ 1262822 w 1898786"/>
                <a:gd name="connsiteY325" fmla="*/ 444608 h 444426"/>
                <a:gd name="connsiteX326" fmla="*/ 1238460 w 1898786"/>
                <a:gd name="connsiteY326" fmla="*/ 444608 h 444426"/>
                <a:gd name="connsiteX327" fmla="*/ 1238460 w 1898786"/>
                <a:gd name="connsiteY327" fmla="*/ 437964 h 444426"/>
                <a:gd name="connsiteX328" fmla="*/ 1262822 w 1898786"/>
                <a:gd name="connsiteY328" fmla="*/ 437964 h 444426"/>
                <a:gd name="connsiteX329" fmla="*/ 1220009 w 1898786"/>
                <a:gd name="connsiteY329" fmla="*/ 444608 h 444426"/>
                <a:gd name="connsiteX330" fmla="*/ 1195647 w 1898786"/>
                <a:gd name="connsiteY330" fmla="*/ 444608 h 444426"/>
                <a:gd name="connsiteX331" fmla="*/ 1195647 w 1898786"/>
                <a:gd name="connsiteY331" fmla="*/ 437964 h 444426"/>
                <a:gd name="connsiteX332" fmla="*/ 1220009 w 1898786"/>
                <a:gd name="connsiteY332" fmla="*/ 437964 h 444426"/>
                <a:gd name="connsiteX333" fmla="*/ 1177196 w 1898786"/>
                <a:gd name="connsiteY333" fmla="*/ 444608 h 444426"/>
                <a:gd name="connsiteX334" fmla="*/ 1152084 w 1898786"/>
                <a:gd name="connsiteY334" fmla="*/ 444608 h 444426"/>
                <a:gd name="connsiteX335" fmla="*/ 1152084 w 1898786"/>
                <a:gd name="connsiteY335" fmla="*/ 437964 h 444426"/>
                <a:gd name="connsiteX336" fmla="*/ 1177196 w 1898786"/>
                <a:gd name="connsiteY336" fmla="*/ 437964 h 444426"/>
                <a:gd name="connsiteX337" fmla="*/ 1133634 w 1898786"/>
                <a:gd name="connsiteY337" fmla="*/ 444608 h 444426"/>
                <a:gd name="connsiteX338" fmla="*/ 1109271 w 1898786"/>
                <a:gd name="connsiteY338" fmla="*/ 444608 h 444426"/>
                <a:gd name="connsiteX339" fmla="*/ 1109271 w 1898786"/>
                <a:gd name="connsiteY339" fmla="*/ 437964 h 444426"/>
                <a:gd name="connsiteX340" fmla="*/ 1133634 w 1898786"/>
                <a:gd name="connsiteY340" fmla="*/ 437964 h 444426"/>
                <a:gd name="connsiteX341" fmla="*/ 1090821 w 1898786"/>
                <a:gd name="connsiteY341" fmla="*/ 444608 h 444426"/>
                <a:gd name="connsiteX342" fmla="*/ 1066458 w 1898786"/>
                <a:gd name="connsiteY342" fmla="*/ 444608 h 444426"/>
                <a:gd name="connsiteX343" fmla="*/ 1066458 w 1898786"/>
                <a:gd name="connsiteY343" fmla="*/ 437964 h 444426"/>
                <a:gd name="connsiteX344" fmla="*/ 1090821 w 1898786"/>
                <a:gd name="connsiteY344" fmla="*/ 437964 h 444426"/>
                <a:gd name="connsiteX345" fmla="*/ 1047991 w 1898786"/>
                <a:gd name="connsiteY345" fmla="*/ 444608 h 444426"/>
                <a:gd name="connsiteX346" fmla="*/ 1022898 w 1898786"/>
                <a:gd name="connsiteY346" fmla="*/ 444608 h 444426"/>
                <a:gd name="connsiteX347" fmla="*/ 1022898 w 1898786"/>
                <a:gd name="connsiteY347" fmla="*/ 437964 h 444426"/>
                <a:gd name="connsiteX348" fmla="*/ 1047991 w 1898786"/>
                <a:gd name="connsiteY348" fmla="*/ 437964 h 444426"/>
                <a:gd name="connsiteX349" fmla="*/ 1004442 w 1898786"/>
                <a:gd name="connsiteY349" fmla="*/ 444608 h 444426"/>
                <a:gd name="connsiteX350" fmla="*/ 980080 w 1898786"/>
                <a:gd name="connsiteY350" fmla="*/ 444608 h 444426"/>
                <a:gd name="connsiteX351" fmla="*/ 980080 w 1898786"/>
                <a:gd name="connsiteY351" fmla="*/ 437964 h 444426"/>
                <a:gd name="connsiteX352" fmla="*/ 1004442 w 1898786"/>
                <a:gd name="connsiteY352" fmla="*/ 437964 h 444426"/>
                <a:gd name="connsiteX353" fmla="*/ 961624 w 1898786"/>
                <a:gd name="connsiteY353" fmla="*/ 444608 h 444426"/>
                <a:gd name="connsiteX354" fmla="*/ 937261 w 1898786"/>
                <a:gd name="connsiteY354" fmla="*/ 444608 h 444426"/>
                <a:gd name="connsiteX355" fmla="*/ 937261 w 1898786"/>
                <a:gd name="connsiteY355" fmla="*/ 437964 h 444426"/>
                <a:gd name="connsiteX356" fmla="*/ 961624 w 1898786"/>
                <a:gd name="connsiteY356" fmla="*/ 437964 h 444426"/>
                <a:gd name="connsiteX357" fmla="*/ 918804 w 1898786"/>
                <a:gd name="connsiteY357" fmla="*/ 444608 h 444426"/>
                <a:gd name="connsiteX358" fmla="*/ 893704 w 1898786"/>
                <a:gd name="connsiteY358" fmla="*/ 444608 h 444426"/>
                <a:gd name="connsiteX359" fmla="*/ 893704 w 1898786"/>
                <a:gd name="connsiteY359" fmla="*/ 437964 h 444426"/>
                <a:gd name="connsiteX360" fmla="*/ 918804 w 1898786"/>
                <a:gd name="connsiteY360" fmla="*/ 437964 h 444426"/>
                <a:gd name="connsiteX361" fmla="*/ 875248 w 1898786"/>
                <a:gd name="connsiteY361" fmla="*/ 444608 h 444426"/>
                <a:gd name="connsiteX362" fmla="*/ 850886 w 1898786"/>
                <a:gd name="connsiteY362" fmla="*/ 444608 h 444426"/>
                <a:gd name="connsiteX363" fmla="*/ 850886 w 1898786"/>
                <a:gd name="connsiteY363" fmla="*/ 437964 h 444426"/>
                <a:gd name="connsiteX364" fmla="*/ 875248 w 1898786"/>
                <a:gd name="connsiteY364" fmla="*/ 437964 h 444426"/>
                <a:gd name="connsiteX365" fmla="*/ 832430 w 1898786"/>
                <a:gd name="connsiteY365" fmla="*/ 444608 h 444426"/>
                <a:gd name="connsiteX366" fmla="*/ 808066 w 1898786"/>
                <a:gd name="connsiteY366" fmla="*/ 444608 h 444426"/>
                <a:gd name="connsiteX367" fmla="*/ 808066 w 1898786"/>
                <a:gd name="connsiteY367" fmla="*/ 437964 h 444426"/>
                <a:gd name="connsiteX368" fmla="*/ 832430 w 1898786"/>
                <a:gd name="connsiteY368" fmla="*/ 437964 h 444426"/>
                <a:gd name="connsiteX369" fmla="*/ 789611 w 1898786"/>
                <a:gd name="connsiteY369" fmla="*/ 444608 h 444426"/>
                <a:gd name="connsiteX370" fmla="*/ 764511 w 1898786"/>
                <a:gd name="connsiteY370" fmla="*/ 444608 h 444426"/>
                <a:gd name="connsiteX371" fmla="*/ 764511 w 1898786"/>
                <a:gd name="connsiteY371" fmla="*/ 437964 h 444426"/>
                <a:gd name="connsiteX372" fmla="*/ 789611 w 1898786"/>
                <a:gd name="connsiteY372" fmla="*/ 437964 h 444426"/>
                <a:gd name="connsiteX373" fmla="*/ 746053 w 1898786"/>
                <a:gd name="connsiteY373" fmla="*/ 444608 h 444426"/>
                <a:gd name="connsiteX374" fmla="*/ 721691 w 1898786"/>
                <a:gd name="connsiteY374" fmla="*/ 444608 h 444426"/>
                <a:gd name="connsiteX375" fmla="*/ 721691 w 1898786"/>
                <a:gd name="connsiteY375" fmla="*/ 437964 h 444426"/>
                <a:gd name="connsiteX376" fmla="*/ 746053 w 1898786"/>
                <a:gd name="connsiteY376" fmla="*/ 437964 h 444426"/>
                <a:gd name="connsiteX377" fmla="*/ 703235 w 1898786"/>
                <a:gd name="connsiteY377" fmla="*/ 444608 h 444426"/>
                <a:gd name="connsiteX378" fmla="*/ 678873 w 1898786"/>
                <a:gd name="connsiteY378" fmla="*/ 444608 h 444426"/>
                <a:gd name="connsiteX379" fmla="*/ 678873 w 1898786"/>
                <a:gd name="connsiteY379" fmla="*/ 437964 h 444426"/>
                <a:gd name="connsiteX380" fmla="*/ 703235 w 1898786"/>
                <a:gd name="connsiteY380" fmla="*/ 437964 h 444426"/>
                <a:gd name="connsiteX381" fmla="*/ 660417 w 1898786"/>
                <a:gd name="connsiteY381" fmla="*/ 444608 h 444426"/>
                <a:gd name="connsiteX382" fmla="*/ 635317 w 1898786"/>
                <a:gd name="connsiteY382" fmla="*/ 444608 h 444426"/>
                <a:gd name="connsiteX383" fmla="*/ 635317 w 1898786"/>
                <a:gd name="connsiteY383" fmla="*/ 437964 h 444426"/>
                <a:gd name="connsiteX384" fmla="*/ 660417 w 1898786"/>
                <a:gd name="connsiteY384" fmla="*/ 437964 h 444426"/>
                <a:gd name="connsiteX385" fmla="*/ 616860 w 1898786"/>
                <a:gd name="connsiteY385" fmla="*/ 444608 h 444426"/>
                <a:gd name="connsiteX386" fmla="*/ 592497 w 1898786"/>
                <a:gd name="connsiteY386" fmla="*/ 444608 h 444426"/>
                <a:gd name="connsiteX387" fmla="*/ 592497 w 1898786"/>
                <a:gd name="connsiteY387" fmla="*/ 437964 h 444426"/>
                <a:gd name="connsiteX388" fmla="*/ 616860 w 1898786"/>
                <a:gd name="connsiteY388" fmla="*/ 437964 h 444426"/>
                <a:gd name="connsiteX389" fmla="*/ 574042 w 1898786"/>
                <a:gd name="connsiteY389" fmla="*/ 444608 h 444426"/>
                <a:gd name="connsiteX390" fmla="*/ 549679 w 1898786"/>
                <a:gd name="connsiteY390" fmla="*/ 444608 h 444426"/>
                <a:gd name="connsiteX391" fmla="*/ 549679 w 1898786"/>
                <a:gd name="connsiteY391" fmla="*/ 437964 h 444426"/>
                <a:gd name="connsiteX392" fmla="*/ 574042 w 1898786"/>
                <a:gd name="connsiteY392" fmla="*/ 437964 h 444426"/>
                <a:gd name="connsiteX393" fmla="*/ 531222 w 1898786"/>
                <a:gd name="connsiteY393" fmla="*/ 444608 h 444426"/>
                <a:gd name="connsiteX394" fmla="*/ 506122 w 1898786"/>
                <a:gd name="connsiteY394" fmla="*/ 444608 h 444426"/>
                <a:gd name="connsiteX395" fmla="*/ 506122 w 1898786"/>
                <a:gd name="connsiteY395" fmla="*/ 437964 h 444426"/>
                <a:gd name="connsiteX396" fmla="*/ 531222 w 1898786"/>
                <a:gd name="connsiteY396" fmla="*/ 437964 h 444426"/>
                <a:gd name="connsiteX397" fmla="*/ 487666 w 1898786"/>
                <a:gd name="connsiteY397" fmla="*/ 444608 h 444426"/>
                <a:gd name="connsiteX398" fmla="*/ 463304 w 1898786"/>
                <a:gd name="connsiteY398" fmla="*/ 444608 h 444426"/>
                <a:gd name="connsiteX399" fmla="*/ 463304 w 1898786"/>
                <a:gd name="connsiteY399" fmla="*/ 437964 h 444426"/>
                <a:gd name="connsiteX400" fmla="*/ 487666 w 1898786"/>
                <a:gd name="connsiteY400" fmla="*/ 437964 h 444426"/>
                <a:gd name="connsiteX401" fmla="*/ 444848 w 1898786"/>
                <a:gd name="connsiteY401" fmla="*/ 444608 h 444426"/>
                <a:gd name="connsiteX402" fmla="*/ 420484 w 1898786"/>
                <a:gd name="connsiteY402" fmla="*/ 444608 h 444426"/>
                <a:gd name="connsiteX403" fmla="*/ 420484 w 1898786"/>
                <a:gd name="connsiteY403" fmla="*/ 437964 h 444426"/>
                <a:gd name="connsiteX404" fmla="*/ 444848 w 1898786"/>
                <a:gd name="connsiteY404" fmla="*/ 437964 h 444426"/>
                <a:gd name="connsiteX405" fmla="*/ 402029 w 1898786"/>
                <a:gd name="connsiteY405" fmla="*/ 444608 h 444426"/>
                <a:gd name="connsiteX406" fmla="*/ 376929 w 1898786"/>
                <a:gd name="connsiteY406" fmla="*/ 444608 h 444426"/>
                <a:gd name="connsiteX407" fmla="*/ 376929 w 1898786"/>
                <a:gd name="connsiteY407" fmla="*/ 437964 h 444426"/>
                <a:gd name="connsiteX408" fmla="*/ 402029 w 1898786"/>
                <a:gd name="connsiteY408" fmla="*/ 437964 h 444426"/>
                <a:gd name="connsiteX409" fmla="*/ 358473 w 1898786"/>
                <a:gd name="connsiteY409" fmla="*/ 444608 h 444426"/>
                <a:gd name="connsiteX410" fmla="*/ 334111 w 1898786"/>
                <a:gd name="connsiteY410" fmla="*/ 444608 h 444426"/>
                <a:gd name="connsiteX411" fmla="*/ 334111 w 1898786"/>
                <a:gd name="connsiteY411" fmla="*/ 437964 h 444426"/>
                <a:gd name="connsiteX412" fmla="*/ 358473 w 1898786"/>
                <a:gd name="connsiteY412" fmla="*/ 437964 h 444426"/>
                <a:gd name="connsiteX413" fmla="*/ 315653 w 1898786"/>
                <a:gd name="connsiteY413" fmla="*/ 444608 h 444426"/>
                <a:gd name="connsiteX414" fmla="*/ 291291 w 1898786"/>
                <a:gd name="connsiteY414" fmla="*/ 444608 h 444426"/>
                <a:gd name="connsiteX415" fmla="*/ 291291 w 1898786"/>
                <a:gd name="connsiteY415" fmla="*/ 437964 h 444426"/>
                <a:gd name="connsiteX416" fmla="*/ 315653 w 1898786"/>
                <a:gd name="connsiteY416" fmla="*/ 437964 h 444426"/>
                <a:gd name="connsiteX417" fmla="*/ 272835 w 1898786"/>
                <a:gd name="connsiteY417" fmla="*/ 444608 h 444426"/>
                <a:gd name="connsiteX418" fmla="*/ 247735 w 1898786"/>
                <a:gd name="connsiteY418" fmla="*/ 444608 h 444426"/>
                <a:gd name="connsiteX419" fmla="*/ 247735 w 1898786"/>
                <a:gd name="connsiteY419" fmla="*/ 437964 h 444426"/>
                <a:gd name="connsiteX420" fmla="*/ 272835 w 1898786"/>
                <a:gd name="connsiteY420" fmla="*/ 437964 h 444426"/>
                <a:gd name="connsiteX421" fmla="*/ 229278 w 1898786"/>
                <a:gd name="connsiteY421" fmla="*/ 444608 h 444426"/>
                <a:gd name="connsiteX422" fmla="*/ 204915 w 1898786"/>
                <a:gd name="connsiteY422" fmla="*/ 444608 h 444426"/>
                <a:gd name="connsiteX423" fmla="*/ 204915 w 1898786"/>
                <a:gd name="connsiteY423" fmla="*/ 437964 h 444426"/>
                <a:gd name="connsiteX424" fmla="*/ 229278 w 1898786"/>
                <a:gd name="connsiteY424" fmla="*/ 437964 h 444426"/>
                <a:gd name="connsiteX425" fmla="*/ 186460 w 1898786"/>
                <a:gd name="connsiteY425" fmla="*/ 444608 h 444426"/>
                <a:gd name="connsiteX426" fmla="*/ 162097 w 1898786"/>
                <a:gd name="connsiteY426" fmla="*/ 444608 h 444426"/>
                <a:gd name="connsiteX427" fmla="*/ 162097 w 1898786"/>
                <a:gd name="connsiteY427" fmla="*/ 437964 h 444426"/>
                <a:gd name="connsiteX428" fmla="*/ 186460 w 1898786"/>
                <a:gd name="connsiteY428" fmla="*/ 437964 h 444426"/>
                <a:gd name="connsiteX429" fmla="*/ 143640 w 1898786"/>
                <a:gd name="connsiteY429" fmla="*/ 444608 h 444426"/>
                <a:gd name="connsiteX430" fmla="*/ 118540 w 1898786"/>
                <a:gd name="connsiteY430" fmla="*/ 444608 h 444426"/>
                <a:gd name="connsiteX431" fmla="*/ 118540 w 1898786"/>
                <a:gd name="connsiteY431" fmla="*/ 437964 h 444426"/>
                <a:gd name="connsiteX432" fmla="*/ 143640 w 1898786"/>
                <a:gd name="connsiteY432" fmla="*/ 437964 h 444426"/>
                <a:gd name="connsiteX433" fmla="*/ 100084 w 1898786"/>
                <a:gd name="connsiteY433" fmla="*/ 444608 h 444426"/>
                <a:gd name="connsiteX434" fmla="*/ 75722 w 1898786"/>
                <a:gd name="connsiteY434" fmla="*/ 444608 h 444426"/>
                <a:gd name="connsiteX435" fmla="*/ 75722 w 1898786"/>
                <a:gd name="connsiteY435" fmla="*/ 437964 h 444426"/>
                <a:gd name="connsiteX436" fmla="*/ 100084 w 1898786"/>
                <a:gd name="connsiteY436" fmla="*/ 437964 h 444426"/>
                <a:gd name="connsiteX437" fmla="*/ 57266 w 1898786"/>
                <a:gd name="connsiteY437" fmla="*/ 444608 h 444426"/>
                <a:gd name="connsiteX438" fmla="*/ 32904 w 1898786"/>
                <a:gd name="connsiteY438" fmla="*/ 444608 h 444426"/>
                <a:gd name="connsiteX439" fmla="*/ 32904 w 1898786"/>
                <a:gd name="connsiteY439" fmla="*/ 437964 h 444426"/>
                <a:gd name="connsiteX440" fmla="*/ 57266 w 1898786"/>
                <a:gd name="connsiteY440" fmla="*/ 437964 h 444426"/>
                <a:gd name="connsiteX441" fmla="*/ 14446 w 1898786"/>
                <a:gd name="connsiteY441" fmla="*/ 444608 h 444426"/>
                <a:gd name="connsiteX442" fmla="*/ 3373 w 1898786"/>
                <a:gd name="connsiteY442" fmla="*/ 444608 h 444426"/>
                <a:gd name="connsiteX443" fmla="*/ 3373 w 1898786"/>
                <a:gd name="connsiteY443" fmla="*/ 437964 h 444426"/>
                <a:gd name="connsiteX444" fmla="*/ 14446 w 1898786"/>
                <a:gd name="connsiteY444" fmla="*/ 437964 h 44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1898786" h="444426">
                  <a:moveTo>
                    <a:pt x="420" y="441661"/>
                  </a:moveTo>
                  <a:lnTo>
                    <a:pt x="420" y="416549"/>
                  </a:lnTo>
                  <a:lnTo>
                    <a:pt x="6327" y="416549"/>
                  </a:lnTo>
                  <a:lnTo>
                    <a:pt x="6327" y="441661"/>
                  </a:lnTo>
                  <a:close/>
                  <a:moveTo>
                    <a:pt x="420" y="398098"/>
                  </a:moveTo>
                  <a:lnTo>
                    <a:pt x="420" y="373736"/>
                  </a:lnTo>
                  <a:lnTo>
                    <a:pt x="6327" y="373736"/>
                  </a:lnTo>
                  <a:lnTo>
                    <a:pt x="6327" y="398098"/>
                  </a:lnTo>
                  <a:close/>
                  <a:moveTo>
                    <a:pt x="420" y="355286"/>
                  </a:moveTo>
                  <a:lnTo>
                    <a:pt x="420" y="330923"/>
                  </a:lnTo>
                  <a:lnTo>
                    <a:pt x="6327" y="330923"/>
                  </a:lnTo>
                  <a:lnTo>
                    <a:pt x="6327" y="355286"/>
                  </a:lnTo>
                  <a:close/>
                  <a:moveTo>
                    <a:pt x="420" y="312455"/>
                  </a:moveTo>
                  <a:lnTo>
                    <a:pt x="420" y="287361"/>
                  </a:lnTo>
                  <a:lnTo>
                    <a:pt x="6327" y="287361"/>
                  </a:lnTo>
                  <a:lnTo>
                    <a:pt x="6327" y="312455"/>
                  </a:lnTo>
                  <a:close/>
                  <a:moveTo>
                    <a:pt x="420" y="268910"/>
                  </a:moveTo>
                  <a:lnTo>
                    <a:pt x="420" y="244548"/>
                  </a:lnTo>
                  <a:lnTo>
                    <a:pt x="6327" y="244548"/>
                  </a:lnTo>
                  <a:lnTo>
                    <a:pt x="6327" y="268910"/>
                  </a:lnTo>
                  <a:close/>
                  <a:moveTo>
                    <a:pt x="420" y="226087"/>
                  </a:moveTo>
                  <a:lnTo>
                    <a:pt x="420" y="201725"/>
                  </a:lnTo>
                  <a:lnTo>
                    <a:pt x="6327" y="201725"/>
                  </a:lnTo>
                  <a:lnTo>
                    <a:pt x="6327" y="226087"/>
                  </a:lnTo>
                  <a:close/>
                  <a:moveTo>
                    <a:pt x="420" y="183269"/>
                  </a:moveTo>
                  <a:lnTo>
                    <a:pt x="420" y="158169"/>
                  </a:lnTo>
                  <a:lnTo>
                    <a:pt x="6327" y="158169"/>
                  </a:lnTo>
                  <a:lnTo>
                    <a:pt x="6327" y="183269"/>
                  </a:lnTo>
                  <a:close/>
                  <a:moveTo>
                    <a:pt x="420" y="139712"/>
                  </a:moveTo>
                  <a:lnTo>
                    <a:pt x="420" y="115349"/>
                  </a:lnTo>
                  <a:lnTo>
                    <a:pt x="6327" y="115349"/>
                  </a:lnTo>
                  <a:lnTo>
                    <a:pt x="6327" y="139712"/>
                  </a:lnTo>
                  <a:close/>
                  <a:moveTo>
                    <a:pt x="420" y="96894"/>
                  </a:moveTo>
                  <a:lnTo>
                    <a:pt x="420" y="72531"/>
                  </a:lnTo>
                  <a:lnTo>
                    <a:pt x="6327" y="72531"/>
                  </a:lnTo>
                  <a:lnTo>
                    <a:pt x="6327" y="96894"/>
                  </a:lnTo>
                  <a:close/>
                  <a:moveTo>
                    <a:pt x="420" y="54075"/>
                  </a:moveTo>
                  <a:lnTo>
                    <a:pt x="420" y="28974"/>
                  </a:lnTo>
                  <a:lnTo>
                    <a:pt x="6327" y="28974"/>
                  </a:lnTo>
                  <a:lnTo>
                    <a:pt x="6327" y="54075"/>
                  </a:lnTo>
                  <a:close/>
                  <a:moveTo>
                    <a:pt x="420" y="10518"/>
                  </a:moveTo>
                  <a:lnTo>
                    <a:pt x="420" y="182"/>
                  </a:lnTo>
                  <a:lnTo>
                    <a:pt x="20353" y="182"/>
                  </a:lnTo>
                  <a:lnTo>
                    <a:pt x="20353" y="6089"/>
                  </a:lnTo>
                  <a:lnTo>
                    <a:pt x="3373" y="6089"/>
                  </a:lnTo>
                  <a:lnTo>
                    <a:pt x="6327" y="3136"/>
                  </a:lnTo>
                  <a:lnTo>
                    <a:pt x="6327" y="10518"/>
                  </a:lnTo>
                  <a:close/>
                  <a:moveTo>
                    <a:pt x="38809" y="182"/>
                  </a:moveTo>
                  <a:lnTo>
                    <a:pt x="63171" y="182"/>
                  </a:lnTo>
                  <a:lnTo>
                    <a:pt x="63171" y="6089"/>
                  </a:lnTo>
                  <a:lnTo>
                    <a:pt x="38809" y="6089"/>
                  </a:lnTo>
                  <a:close/>
                  <a:moveTo>
                    <a:pt x="81628" y="182"/>
                  </a:moveTo>
                  <a:lnTo>
                    <a:pt x="105989" y="182"/>
                  </a:lnTo>
                  <a:lnTo>
                    <a:pt x="105989" y="6089"/>
                  </a:lnTo>
                  <a:lnTo>
                    <a:pt x="81628" y="6089"/>
                  </a:lnTo>
                  <a:close/>
                  <a:moveTo>
                    <a:pt x="124446" y="182"/>
                  </a:moveTo>
                  <a:lnTo>
                    <a:pt x="149546" y="182"/>
                  </a:lnTo>
                  <a:lnTo>
                    <a:pt x="149546" y="6089"/>
                  </a:lnTo>
                  <a:lnTo>
                    <a:pt x="124446" y="6089"/>
                  </a:lnTo>
                  <a:close/>
                  <a:moveTo>
                    <a:pt x="168002" y="182"/>
                  </a:moveTo>
                  <a:lnTo>
                    <a:pt x="192366" y="182"/>
                  </a:lnTo>
                  <a:lnTo>
                    <a:pt x="192366" y="6089"/>
                  </a:lnTo>
                  <a:lnTo>
                    <a:pt x="168002" y="6089"/>
                  </a:lnTo>
                  <a:close/>
                  <a:moveTo>
                    <a:pt x="210822" y="182"/>
                  </a:moveTo>
                  <a:lnTo>
                    <a:pt x="235184" y="182"/>
                  </a:lnTo>
                  <a:lnTo>
                    <a:pt x="235184" y="6089"/>
                  </a:lnTo>
                  <a:lnTo>
                    <a:pt x="210822" y="6089"/>
                  </a:lnTo>
                  <a:close/>
                  <a:moveTo>
                    <a:pt x="253640" y="182"/>
                  </a:moveTo>
                  <a:lnTo>
                    <a:pt x="278742" y="182"/>
                  </a:lnTo>
                  <a:lnTo>
                    <a:pt x="278742" y="6089"/>
                  </a:lnTo>
                  <a:lnTo>
                    <a:pt x="253640" y="6089"/>
                  </a:lnTo>
                  <a:close/>
                  <a:moveTo>
                    <a:pt x="297197" y="182"/>
                  </a:moveTo>
                  <a:lnTo>
                    <a:pt x="321560" y="182"/>
                  </a:lnTo>
                  <a:lnTo>
                    <a:pt x="321560" y="6089"/>
                  </a:lnTo>
                  <a:lnTo>
                    <a:pt x="297197" y="6089"/>
                  </a:lnTo>
                  <a:close/>
                  <a:moveTo>
                    <a:pt x="340015" y="182"/>
                  </a:moveTo>
                  <a:lnTo>
                    <a:pt x="364378" y="182"/>
                  </a:lnTo>
                  <a:lnTo>
                    <a:pt x="364378" y="6089"/>
                  </a:lnTo>
                  <a:lnTo>
                    <a:pt x="340015" y="6089"/>
                  </a:lnTo>
                  <a:close/>
                  <a:moveTo>
                    <a:pt x="382833" y="182"/>
                  </a:moveTo>
                  <a:lnTo>
                    <a:pt x="407935" y="182"/>
                  </a:lnTo>
                  <a:lnTo>
                    <a:pt x="407935" y="6089"/>
                  </a:lnTo>
                  <a:lnTo>
                    <a:pt x="382833" y="6089"/>
                  </a:lnTo>
                  <a:close/>
                  <a:moveTo>
                    <a:pt x="426391" y="182"/>
                  </a:moveTo>
                  <a:lnTo>
                    <a:pt x="450753" y="182"/>
                  </a:lnTo>
                  <a:lnTo>
                    <a:pt x="450753" y="6089"/>
                  </a:lnTo>
                  <a:lnTo>
                    <a:pt x="426391" y="6089"/>
                  </a:lnTo>
                  <a:close/>
                  <a:moveTo>
                    <a:pt x="469209" y="182"/>
                  </a:moveTo>
                  <a:lnTo>
                    <a:pt x="493573" y="182"/>
                  </a:lnTo>
                  <a:lnTo>
                    <a:pt x="493573" y="6089"/>
                  </a:lnTo>
                  <a:lnTo>
                    <a:pt x="469209" y="6089"/>
                  </a:lnTo>
                  <a:close/>
                  <a:moveTo>
                    <a:pt x="512029" y="182"/>
                  </a:moveTo>
                  <a:lnTo>
                    <a:pt x="537129" y="182"/>
                  </a:lnTo>
                  <a:lnTo>
                    <a:pt x="537129" y="6089"/>
                  </a:lnTo>
                  <a:lnTo>
                    <a:pt x="512029" y="6089"/>
                  </a:lnTo>
                  <a:close/>
                  <a:moveTo>
                    <a:pt x="555586" y="182"/>
                  </a:moveTo>
                  <a:lnTo>
                    <a:pt x="579947" y="182"/>
                  </a:lnTo>
                  <a:lnTo>
                    <a:pt x="579947" y="6089"/>
                  </a:lnTo>
                  <a:lnTo>
                    <a:pt x="555586" y="6089"/>
                  </a:lnTo>
                  <a:close/>
                  <a:moveTo>
                    <a:pt x="598404" y="182"/>
                  </a:moveTo>
                  <a:lnTo>
                    <a:pt x="622766" y="182"/>
                  </a:lnTo>
                  <a:lnTo>
                    <a:pt x="622766" y="6089"/>
                  </a:lnTo>
                  <a:lnTo>
                    <a:pt x="598404" y="6089"/>
                  </a:lnTo>
                  <a:close/>
                  <a:moveTo>
                    <a:pt x="641222" y="182"/>
                  </a:moveTo>
                  <a:lnTo>
                    <a:pt x="666324" y="182"/>
                  </a:lnTo>
                  <a:lnTo>
                    <a:pt x="666324" y="6089"/>
                  </a:lnTo>
                  <a:lnTo>
                    <a:pt x="641222" y="6089"/>
                  </a:lnTo>
                  <a:close/>
                  <a:moveTo>
                    <a:pt x="684779" y="182"/>
                  </a:moveTo>
                  <a:lnTo>
                    <a:pt x="709142" y="182"/>
                  </a:lnTo>
                  <a:lnTo>
                    <a:pt x="709142" y="6089"/>
                  </a:lnTo>
                  <a:lnTo>
                    <a:pt x="684779" y="6089"/>
                  </a:lnTo>
                  <a:close/>
                  <a:moveTo>
                    <a:pt x="727597" y="182"/>
                  </a:moveTo>
                  <a:lnTo>
                    <a:pt x="751960" y="182"/>
                  </a:lnTo>
                  <a:lnTo>
                    <a:pt x="751960" y="6089"/>
                  </a:lnTo>
                  <a:lnTo>
                    <a:pt x="727597" y="6089"/>
                  </a:lnTo>
                  <a:close/>
                  <a:moveTo>
                    <a:pt x="770417" y="182"/>
                  </a:moveTo>
                  <a:lnTo>
                    <a:pt x="795517" y="182"/>
                  </a:lnTo>
                  <a:lnTo>
                    <a:pt x="795517" y="6089"/>
                  </a:lnTo>
                  <a:lnTo>
                    <a:pt x="770417" y="6089"/>
                  </a:lnTo>
                  <a:close/>
                  <a:moveTo>
                    <a:pt x="813973" y="182"/>
                  </a:moveTo>
                  <a:lnTo>
                    <a:pt x="838335" y="182"/>
                  </a:lnTo>
                  <a:lnTo>
                    <a:pt x="838335" y="6089"/>
                  </a:lnTo>
                  <a:lnTo>
                    <a:pt x="813973" y="6089"/>
                  </a:lnTo>
                  <a:close/>
                  <a:moveTo>
                    <a:pt x="856791" y="182"/>
                  </a:moveTo>
                  <a:lnTo>
                    <a:pt x="881155" y="182"/>
                  </a:lnTo>
                  <a:lnTo>
                    <a:pt x="881155" y="6089"/>
                  </a:lnTo>
                  <a:lnTo>
                    <a:pt x="856791" y="6089"/>
                  </a:lnTo>
                  <a:close/>
                  <a:moveTo>
                    <a:pt x="899611" y="182"/>
                  </a:moveTo>
                  <a:lnTo>
                    <a:pt x="924711" y="182"/>
                  </a:lnTo>
                  <a:lnTo>
                    <a:pt x="924711" y="6089"/>
                  </a:lnTo>
                  <a:lnTo>
                    <a:pt x="899611" y="6089"/>
                  </a:lnTo>
                  <a:close/>
                  <a:moveTo>
                    <a:pt x="943168" y="182"/>
                  </a:moveTo>
                  <a:lnTo>
                    <a:pt x="967529" y="182"/>
                  </a:lnTo>
                  <a:lnTo>
                    <a:pt x="967529" y="6089"/>
                  </a:lnTo>
                  <a:lnTo>
                    <a:pt x="943168" y="6089"/>
                  </a:lnTo>
                  <a:close/>
                  <a:moveTo>
                    <a:pt x="985986" y="182"/>
                  </a:moveTo>
                  <a:lnTo>
                    <a:pt x="1010348" y="182"/>
                  </a:lnTo>
                  <a:lnTo>
                    <a:pt x="1010348" y="6089"/>
                  </a:lnTo>
                  <a:lnTo>
                    <a:pt x="985986" y="6089"/>
                  </a:lnTo>
                  <a:close/>
                  <a:moveTo>
                    <a:pt x="1028804" y="182"/>
                  </a:moveTo>
                  <a:lnTo>
                    <a:pt x="1053902" y="182"/>
                  </a:lnTo>
                  <a:lnTo>
                    <a:pt x="1053902" y="6089"/>
                  </a:lnTo>
                  <a:lnTo>
                    <a:pt x="1028804" y="6089"/>
                  </a:lnTo>
                  <a:close/>
                  <a:moveTo>
                    <a:pt x="1072353" y="182"/>
                  </a:moveTo>
                  <a:lnTo>
                    <a:pt x="1096715" y="182"/>
                  </a:lnTo>
                  <a:lnTo>
                    <a:pt x="1096715" y="6089"/>
                  </a:lnTo>
                  <a:lnTo>
                    <a:pt x="1072353" y="6089"/>
                  </a:lnTo>
                  <a:close/>
                  <a:moveTo>
                    <a:pt x="1115183" y="182"/>
                  </a:moveTo>
                  <a:lnTo>
                    <a:pt x="1139545" y="182"/>
                  </a:lnTo>
                  <a:lnTo>
                    <a:pt x="1139545" y="6089"/>
                  </a:lnTo>
                  <a:lnTo>
                    <a:pt x="1115183" y="6089"/>
                  </a:lnTo>
                  <a:close/>
                  <a:moveTo>
                    <a:pt x="1157996" y="182"/>
                  </a:moveTo>
                  <a:lnTo>
                    <a:pt x="1183091" y="182"/>
                  </a:lnTo>
                  <a:lnTo>
                    <a:pt x="1183091" y="6089"/>
                  </a:lnTo>
                  <a:lnTo>
                    <a:pt x="1157996" y="6089"/>
                  </a:lnTo>
                  <a:close/>
                  <a:moveTo>
                    <a:pt x="1201559" y="182"/>
                  </a:moveTo>
                  <a:lnTo>
                    <a:pt x="1225921" y="182"/>
                  </a:lnTo>
                  <a:lnTo>
                    <a:pt x="1225921" y="6089"/>
                  </a:lnTo>
                  <a:lnTo>
                    <a:pt x="1201559" y="6089"/>
                  </a:lnTo>
                  <a:close/>
                  <a:moveTo>
                    <a:pt x="1244371" y="182"/>
                  </a:moveTo>
                  <a:lnTo>
                    <a:pt x="1268734" y="182"/>
                  </a:lnTo>
                  <a:lnTo>
                    <a:pt x="1268734" y="6089"/>
                  </a:lnTo>
                  <a:lnTo>
                    <a:pt x="1244371" y="6089"/>
                  </a:lnTo>
                  <a:close/>
                  <a:moveTo>
                    <a:pt x="1287184" y="182"/>
                  </a:moveTo>
                  <a:lnTo>
                    <a:pt x="1312296" y="182"/>
                  </a:lnTo>
                  <a:lnTo>
                    <a:pt x="1312296" y="6089"/>
                  </a:lnTo>
                  <a:lnTo>
                    <a:pt x="1287184" y="6089"/>
                  </a:lnTo>
                  <a:close/>
                  <a:moveTo>
                    <a:pt x="1330747" y="182"/>
                  </a:moveTo>
                  <a:lnTo>
                    <a:pt x="1355109" y="182"/>
                  </a:lnTo>
                  <a:lnTo>
                    <a:pt x="1355109" y="6089"/>
                  </a:lnTo>
                  <a:lnTo>
                    <a:pt x="1330747" y="6089"/>
                  </a:lnTo>
                  <a:close/>
                  <a:moveTo>
                    <a:pt x="1373559" y="182"/>
                  </a:moveTo>
                  <a:lnTo>
                    <a:pt x="1397922" y="182"/>
                  </a:lnTo>
                  <a:lnTo>
                    <a:pt x="1397922" y="6089"/>
                  </a:lnTo>
                  <a:lnTo>
                    <a:pt x="1373559" y="6089"/>
                  </a:lnTo>
                  <a:close/>
                  <a:moveTo>
                    <a:pt x="1416390" y="182"/>
                  </a:moveTo>
                  <a:lnTo>
                    <a:pt x="1441485" y="182"/>
                  </a:lnTo>
                  <a:lnTo>
                    <a:pt x="1441485" y="6089"/>
                  </a:lnTo>
                  <a:lnTo>
                    <a:pt x="1416390" y="6089"/>
                  </a:lnTo>
                  <a:close/>
                  <a:moveTo>
                    <a:pt x="1459935" y="182"/>
                  </a:moveTo>
                  <a:lnTo>
                    <a:pt x="1484297" y="182"/>
                  </a:lnTo>
                  <a:lnTo>
                    <a:pt x="1484297" y="6089"/>
                  </a:lnTo>
                  <a:lnTo>
                    <a:pt x="1459935" y="6089"/>
                  </a:lnTo>
                  <a:close/>
                  <a:moveTo>
                    <a:pt x="1502765" y="182"/>
                  </a:moveTo>
                  <a:lnTo>
                    <a:pt x="1527128" y="182"/>
                  </a:lnTo>
                  <a:lnTo>
                    <a:pt x="1527128" y="6089"/>
                  </a:lnTo>
                  <a:lnTo>
                    <a:pt x="1502765" y="6089"/>
                  </a:lnTo>
                  <a:close/>
                  <a:moveTo>
                    <a:pt x="1545578" y="182"/>
                  </a:moveTo>
                  <a:lnTo>
                    <a:pt x="1570673" y="182"/>
                  </a:lnTo>
                  <a:lnTo>
                    <a:pt x="1570673" y="6089"/>
                  </a:lnTo>
                  <a:lnTo>
                    <a:pt x="1545578" y="6089"/>
                  </a:lnTo>
                  <a:close/>
                  <a:moveTo>
                    <a:pt x="1589141" y="182"/>
                  </a:moveTo>
                  <a:lnTo>
                    <a:pt x="1613503" y="182"/>
                  </a:lnTo>
                  <a:lnTo>
                    <a:pt x="1613503" y="6089"/>
                  </a:lnTo>
                  <a:lnTo>
                    <a:pt x="1589141" y="6089"/>
                  </a:lnTo>
                  <a:close/>
                  <a:moveTo>
                    <a:pt x="1631954" y="182"/>
                  </a:moveTo>
                  <a:lnTo>
                    <a:pt x="1656316" y="182"/>
                  </a:lnTo>
                  <a:lnTo>
                    <a:pt x="1656316" y="6089"/>
                  </a:lnTo>
                  <a:lnTo>
                    <a:pt x="1631954" y="6089"/>
                  </a:lnTo>
                  <a:close/>
                  <a:moveTo>
                    <a:pt x="1674766" y="182"/>
                  </a:moveTo>
                  <a:lnTo>
                    <a:pt x="1699878" y="182"/>
                  </a:lnTo>
                  <a:lnTo>
                    <a:pt x="1699878" y="6089"/>
                  </a:lnTo>
                  <a:lnTo>
                    <a:pt x="1674766" y="6089"/>
                  </a:lnTo>
                  <a:close/>
                  <a:moveTo>
                    <a:pt x="1718329" y="182"/>
                  </a:moveTo>
                  <a:lnTo>
                    <a:pt x="1742691" y="182"/>
                  </a:lnTo>
                  <a:lnTo>
                    <a:pt x="1742691" y="6089"/>
                  </a:lnTo>
                  <a:lnTo>
                    <a:pt x="1718329" y="6089"/>
                  </a:lnTo>
                  <a:close/>
                  <a:moveTo>
                    <a:pt x="1761142" y="182"/>
                  </a:moveTo>
                  <a:lnTo>
                    <a:pt x="1785504" y="182"/>
                  </a:lnTo>
                  <a:lnTo>
                    <a:pt x="1785504" y="6089"/>
                  </a:lnTo>
                  <a:lnTo>
                    <a:pt x="1761142" y="6089"/>
                  </a:lnTo>
                  <a:close/>
                  <a:moveTo>
                    <a:pt x="1803972" y="182"/>
                  </a:moveTo>
                  <a:lnTo>
                    <a:pt x="1829067" y="182"/>
                  </a:lnTo>
                  <a:lnTo>
                    <a:pt x="1829067" y="6089"/>
                  </a:lnTo>
                  <a:lnTo>
                    <a:pt x="1803972" y="6089"/>
                  </a:lnTo>
                  <a:close/>
                  <a:moveTo>
                    <a:pt x="1847517" y="182"/>
                  </a:moveTo>
                  <a:lnTo>
                    <a:pt x="1871879" y="182"/>
                  </a:lnTo>
                  <a:lnTo>
                    <a:pt x="1871879" y="6089"/>
                  </a:lnTo>
                  <a:lnTo>
                    <a:pt x="1847517" y="6089"/>
                  </a:lnTo>
                  <a:close/>
                  <a:moveTo>
                    <a:pt x="1890347" y="182"/>
                  </a:moveTo>
                  <a:lnTo>
                    <a:pt x="1899206" y="182"/>
                  </a:lnTo>
                  <a:lnTo>
                    <a:pt x="1899206" y="22330"/>
                  </a:lnTo>
                  <a:lnTo>
                    <a:pt x="1892562" y="22330"/>
                  </a:lnTo>
                  <a:lnTo>
                    <a:pt x="1892562" y="3136"/>
                  </a:lnTo>
                  <a:lnTo>
                    <a:pt x="1895509" y="6089"/>
                  </a:lnTo>
                  <a:lnTo>
                    <a:pt x="1890347" y="6089"/>
                  </a:lnTo>
                  <a:close/>
                  <a:moveTo>
                    <a:pt x="1899206" y="40787"/>
                  </a:moveTo>
                  <a:lnTo>
                    <a:pt x="1899206" y="65149"/>
                  </a:lnTo>
                  <a:lnTo>
                    <a:pt x="1892562" y="65149"/>
                  </a:lnTo>
                  <a:lnTo>
                    <a:pt x="1892562" y="40787"/>
                  </a:lnTo>
                  <a:close/>
                  <a:moveTo>
                    <a:pt x="1899206" y="83605"/>
                  </a:moveTo>
                  <a:lnTo>
                    <a:pt x="1899206" y="107967"/>
                  </a:lnTo>
                  <a:lnTo>
                    <a:pt x="1892562" y="107967"/>
                  </a:lnTo>
                  <a:lnTo>
                    <a:pt x="1892562" y="83605"/>
                  </a:lnTo>
                  <a:close/>
                  <a:moveTo>
                    <a:pt x="1899206" y="126423"/>
                  </a:moveTo>
                  <a:lnTo>
                    <a:pt x="1899206" y="151525"/>
                  </a:lnTo>
                  <a:lnTo>
                    <a:pt x="1892562" y="151525"/>
                  </a:lnTo>
                  <a:lnTo>
                    <a:pt x="1892562" y="126423"/>
                  </a:lnTo>
                  <a:close/>
                  <a:moveTo>
                    <a:pt x="1899206" y="169980"/>
                  </a:moveTo>
                  <a:lnTo>
                    <a:pt x="1899206" y="194343"/>
                  </a:lnTo>
                  <a:lnTo>
                    <a:pt x="1892562" y="194343"/>
                  </a:lnTo>
                  <a:lnTo>
                    <a:pt x="1892562" y="169980"/>
                  </a:lnTo>
                  <a:close/>
                  <a:moveTo>
                    <a:pt x="1899206" y="212798"/>
                  </a:moveTo>
                  <a:lnTo>
                    <a:pt x="1899206" y="237154"/>
                  </a:lnTo>
                  <a:lnTo>
                    <a:pt x="1892562" y="237154"/>
                  </a:lnTo>
                  <a:lnTo>
                    <a:pt x="1892562" y="212798"/>
                  </a:lnTo>
                  <a:close/>
                  <a:moveTo>
                    <a:pt x="1899206" y="255622"/>
                  </a:moveTo>
                  <a:lnTo>
                    <a:pt x="1899206" y="280716"/>
                  </a:lnTo>
                  <a:lnTo>
                    <a:pt x="1892562" y="280716"/>
                  </a:lnTo>
                  <a:lnTo>
                    <a:pt x="1892562" y="255622"/>
                  </a:lnTo>
                  <a:close/>
                  <a:moveTo>
                    <a:pt x="1899206" y="299167"/>
                  </a:moveTo>
                  <a:lnTo>
                    <a:pt x="1899206" y="323529"/>
                  </a:lnTo>
                  <a:lnTo>
                    <a:pt x="1892562" y="323529"/>
                  </a:lnTo>
                  <a:lnTo>
                    <a:pt x="1892562" y="299167"/>
                  </a:lnTo>
                  <a:close/>
                  <a:moveTo>
                    <a:pt x="1899206" y="341997"/>
                  </a:moveTo>
                  <a:lnTo>
                    <a:pt x="1899206" y="366359"/>
                  </a:lnTo>
                  <a:lnTo>
                    <a:pt x="1892562" y="366359"/>
                  </a:lnTo>
                  <a:lnTo>
                    <a:pt x="1892562" y="341997"/>
                  </a:lnTo>
                  <a:close/>
                  <a:moveTo>
                    <a:pt x="1899206" y="384810"/>
                  </a:moveTo>
                  <a:lnTo>
                    <a:pt x="1899206" y="409905"/>
                  </a:lnTo>
                  <a:lnTo>
                    <a:pt x="1892562" y="409905"/>
                  </a:lnTo>
                  <a:lnTo>
                    <a:pt x="1892562" y="384810"/>
                  </a:lnTo>
                  <a:close/>
                  <a:moveTo>
                    <a:pt x="1899206" y="428373"/>
                  </a:moveTo>
                  <a:lnTo>
                    <a:pt x="1899206" y="444608"/>
                  </a:lnTo>
                  <a:lnTo>
                    <a:pt x="1884435" y="444608"/>
                  </a:lnTo>
                  <a:lnTo>
                    <a:pt x="1884435" y="437964"/>
                  </a:lnTo>
                  <a:lnTo>
                    <a:pt x="1895509" y="437964"/>
                  </a:lnTo>
                  <a:lnTo>
                    <a:pt x="1892562" y="441661"/>
                  </a:lnTo>
                  <a:lnTo>
                    <a:pt x="1892562" y="428373"/>
                  </a:lnTo>
                  <a:close/>
                  <a:moveTo>
                    <a:pt x="1865985" y="444608"/>
                  </a:moveTo>
                  <a:lnTo>
                    <a:pt x="1841623" y="444608"/>
                  </a:lnTo>
                  <a:lnTo>
                    <a:pt x="1841623" y="437964"/>
                  </a:lnTo>
                  <a:lnTo>
                    <a:pt x="1865985" y="437964"/>
                  </a:lnTo>
                  <a:close/>
                  <a:moveTo>
                    <a:pt x="1823155" y="444608"/>
                  </a:moveTo>
                  <a:lnTo>
                    <a:pt x="1798060" y="444608"/>
                  </a:lnTo>
                  <a:lnTo>
                    <a:pt x="1798060" y="437964"/>
                  </a:lnTo>
                  <a:lnTo>
                    <a:pt x="1823155" y="437964"/>
                  </a:lnTo>
                  <a:close/>
                  <a:moveTo>
                    <a:pt x="1779610" y="444608"/>
                  </a:moveTo>
                  <a:lnTo>
                    <a:pt x="1755247" y="444608"/>
                  </a:lnTo>
                  <a:lnTo>
                    <a:pt x="1755247" y="437964"/>
                  </a:lnTo>
                  <a:lnTo>
                    <a:pt x="1779610" y="437964"/>
                  </a:lnTo>
                  <a:close/>
                  <a:moveTo>
                    <a:pt x="1736779" y="444608"/>
                  </a:moveTo>
                  <a:lnTo>
                    <a:pt x="1712417" y="444608"/>
                  </a:lnTo>
                  <a:lnTo>
                    <a:pt x="1712417" y="437964"/>
                  </a:lnTo>
                  <a:lnTo>
                    <a:pt x="1736779" y="437964"/>
                  </a:lnTo>
                  <a:close/>
                  <a:moveTo>
                    <a:pt x="1693967" y="444608"/>
                  </a:moveTo>
                  <a:lnTo>
                    <a:pt x="1668872" y="444608"/>
                  </a:lnTo>
                  <a:lnTo>
                    <a:pt x="1668872" y="437964"/>
                  </a:lnTo>
                  <a:lnTo>
                    <a:pt x="1693967" y="437964"/>
                  </a:lnTo>
                  <a:close/>
                  <a:moveTo>
                    <a:pt x="1650404" y="444608"/>
                  </a:moveTo>
                  <a:lnTo>
                    <a:pt x="1626042" y="444608"/>
                  </a:lnTo>
                  <a:lnTo>
                    <a:pt x="1626042" y="437964"/>
                  </a:lnTo>
                  <a:lnTo>
                    <a:pt x="1650404" y="437964"/>
                  </a:lnTo>
                  <a:close/>
                  <a:moveTo>
                    <a:pt x="1607591" y="444608"/>
                  </a:moveTo>
                  <a:lnTo>
                    <a:pt x="1583229" y="444608"/>
                  </a:lnTo>
                  <a:lnTo>
                    <a:pt x="1583229" y="437964"/>
                  </a:lnTo>
                  <a:lnTo>
                    <a:pt x="1607591" y="437964"/>
                  </a:lnTo>
                  <a:close/>
                  <a:moveTo>
                    <a:pt x="1564778" y="444608"/>
                  </a:moveTo>
                  <a:lnTo>
                    <a:pt x="1539666" y="444608"/>
                  </a:lnTo>
                  <a:lnTo>
                    <a:pt x="1539666" y="437964"/>
                  </a:lnTo>
                  <a:lnTo>
                    <a:pt x="1564778" y="437964"/>
                  </a:lnTo>
                  <a:close/>
                  <a:moveTo>
                    <a:pt x="1521216" y="444608"/>
                  </a:moveTo>
                  <a:lnTo>
                    <a:pt x="1496853" y="444608"/>
                  </a:lnTo>
                  <a:lnTo>
                    <a:pt x="1496853" y="437964"/>
                  </a:lnTo>
                  <a:lnTo>
                    <a:pt x="1521216" y="437964"/>
                  </a:lnTo>
                  <a:close/>
                  <a:moveTo>
                    <a:pt x="1478403" y="444608"/>
                  </a:moveTo>
                  <a:lnTo>
                    <a:pt x="1454041" y="444608"/>
                  </a:lnTo>
                  <a:lnTo>
                    <a:pt x="1454041" y="437964"/>
                  </a:lnTo>
                  <a:lnTo>
                    <a:pt x="1478403" y="437964"/>
                  </a:lnTo>
                  <a:close/>
                  <a:moveTo>
                    <a:pt x="1435573" y="444608"/>
                  </a:moveTo>
                  <a:lnTo>
                    <a:pt x="1410478" y="444608"/>
                  </a:lnTo>
                  <a:lnTo>
                    <a:pt x="1410478" y="437964"/>
                  </a:lnTo>
                  <a:lnTo>
                    <a:pt x="1435573" y="437964"/>
                  </a:lnTo>
                  <a:close/>
                  <a:moveTo>
                    <a:pt x="1392027" y="444608"/>
                  </a:moveTo>
                  <a:lnTo>
                    <a:pt x="1367665" y="444608"/>
                  </a:lnTo>
                  <a:lnTo>
                    <a:pt x="1367665" y="437964"/>
                  </a:lnTo>
                  <a:lnTo>
                    <a:pt x="1392027" y="437964"/>
                  </a:lnTo>
                  <a:close/>
                  <a:moveTo>
                    <a:pt x="1349197" y="444608"/>
                  </a:moveTo>
                  <a:lnTo>
                    <a:pt x="1324835" y="444608"/>
                  </a:lnTo>
                  <a:lnTo>
                    <a:pt x="1324835" y="437964"/>
                  </a:lnTo>
                  <a:lnTo>
                    <a:pt x="1349197" y="437964"/>
                  </a:lnTo>
                  <a:close/>
                  <a:moveTo>
                    <a:pt x="1306384" y="444608"/>
                  </a:moveTo>
                  <a:lnTo>
                    <a:pt x="1281290" y="444608"/>
                  </a:lnTo>
                  <a:lnTo>
                    <a:pt x="1281290" y="437964"/>
                  </a:lnTo>
                  <a:lnTo>
                    <a:pt x="1306384" y="437964"/>
                  </a:lnTo>
                  <a:close/>
                  <a:moveTo>
                    <a:pt x="1262822" y="444608"/>
                  </a:moveTo>
                  <a:lnTo>
                    <a:pt x="1238460" y="444608"/>
                  </a:lnTo>
                  <a:lnTo>
                    <a:pt x="1238460" y="437964"/>
                  </a:lnTo>
                  <a:lnTo>
                    <a:pt x="1262822" y="437964"/>
                  </a:lnTo>
                  <a:close/>
                  <a:moveTo>
                    <a:pt x="1220009" y="444608"/>
                  </a:moveTo>
                  <a:lnTo>
                    <a:pt x="1195647" y="444608"/>
                  </a:lnTo>
                  <a:lnTo>
                    <a:pt x="1195647" y="437964"/>
                  </a:lnTo>
                  <a:lnTo>
                    <a:pt x="1220009" y="437964"/>
                  </a:lnTo>
                  <a:close/>
                  <a:moveTo>
                    <a:pt x="1177196" y="444608"/>
                  </a:moveTo>
                  <a:lnTo>
                    <a:pt x="1152084" y="444608"/>
                  </a:lnTo>
                  <a:lnTo>
                    <a:pt x="1152084" y="437964"/>
                  </a:lnTo>
                  <a:lnTo>
                    <a:pt x="1177196" y="437964"/>
                  </a:lnTo>
                  <a:close/>
                  <a:moveTo>
                    <a:pt x="1133634" y="444608"/>
                  </a:moveTo>
                  <a:lnTo>
                    <a:pt x="1109271" y="444608"/>
                  </a:lnTo>
                  <a:lnTo>
                    <a:pt x="1109271" y="437964"/>
                  </a:lnTo>
                  <a:lnTo>
                    <a:pt x="1133634" y="437964"/>
                  </a:lnTo>
                  <a:close/>
                  <a:moveTo>
                    <a:pt x="1090821" y="444608"/>
                  </a:moveTo>
                  <a:lnTo>
                    <a:pt x="1066458" y="444608"/>
                  </a:lnTo>
                  <a:lnTo>
                    <a:pt x="1066458" y="437964"/>
                  </a:lnTo>
                  <a:lnTo>
                    <a:pt x="1090821" y="437964"/>
                  </a:lnTo>
                  <a:close/>
                  <a:moveTo>
                    <a:pt x="1047991" y="444608"/>
                  </a:moveTo>
                  <a:lnTo>
                    <a:pt x="1022898" y="444608"/>
                  </a:lnTo>
                  <a:lnTo>
                    <a:pt x="1022898" y="437964"/>
                  </a:lnTo>
                  <a:lnTo>
                    <a:pt x="1047991" y="437964"/>
                  </a:lnTo>
                  <a:close/>
                  <a:moveTo>
                    <a:pt x="1004442" y="444608"/>
                  </a:moveTo>
                  <a:lnTo>
                    <a:pt x="980080" y="444608"/>
                  </a:lnTo>
                  <a:lnTo>
                    <a:pt x="980080" y="437964"/>
                  </a:lnTo>
                  <a:lnTo>
                    <a:pt x="1004442" y="437964"/>
                  </a:lnTo>
                  <a:close/>
                  <a:moveTo>
                    <a:pt x="961624" y="444608"/>
                  </a:moveTo>
                  <a:lnTo>
                    <a:pt x="937261" y="444608"/>
                  </a:lnTo>
                  <a:lnTo>
                    <a:pt x="937261" y="437964"/>
                  </a:lnTo>
                  <a:lnTo>
                    <a:pt x="961624" y="437964"/>
                  </a:lnTo>
                  <a:close/>
                  <a:moveTo>
                    <a:pt x="918804" y="444608"/>
                  </a:moveTo>
                  <a:lnTo>
                    <a:pt x="893704" y="444608"/>
                  </a:lnTo>
                  <a:lnTo>
                    <a:pt x="893704" y="437964"/>
                  </a:lnTo>
                  <a:lnTo>
                    <a:pt x="918804" y="437964"/>
                  </a:lnTo>
                  <a:close/>
                  <a:moveTo>
                    <a:pt x="875248" y="444608"/>
                  </a:moveTo>
                  <a:lnTo>
                    <a:pt x="850886" y="444608"/>
                  </a:lnTo>
                  <a:lnTo>
                    <a:pt x="850886" y="437964"/>
                  </a:lnTo>
                  <a:lnTo>
                    <a:pt x="875248" y="437964"/>
                  </a:lnTo>
                  <a:close/>
                  <a:moveTo>
                    <a:pt x="832430" y="444608"/>
                  </a:moveTo>
                  <a:lnTo>
                    <a:pt x="808066" y="444608"/>
                  </a:lnTo>
                  <a:lnTo>
                    <a:pt x="808066" y="437964"/>
                  </a:lnTo>
                  <a:lnTo>
                    <a:pt x="832430" y="437964"/>
                  </a:lnTo>
                  <a:close/>
                  <a:moveTo>
                    <a:pt x="789611" y="444608"/>
                  </a:moveTo>
                  <a:lnTo>
                    <a:pt x="764511" y="444608"/>
                  </a:lnTo>
                  <a:lnTo>
                    <a:pt x="764511" y="437964"/>
                  </a:lnTo>
                  <a:lnTo>
                    <a:pt x="789611" y="437964"/>
                  </a:lnTo>
                  <a:close/>
                  <a:moveTo>
                    <a:pt x="746053" y="444608"/>
                  </a:moveTo>
                  <a:lnTo>
                    <a:pt x="721691" y="444608"/>
                  </a:lnTo>
                  <a:lnTo>
                    <a:pt x="721691" y="437964"/>
                  </a:lnTo>
                  <a:lnTo>
                    <a:pt x="746053" y="437964"/>
                  </a:lnTo>
                  <a:close/>
                  <a:moveTo>
                    <a:pt x="703235" y="444608"/>
                  </a:moveTo>
                  <a:lnTo>
                    <a:pt x="678873" y="444608"/>
                  </a:lnTo>
                  <a:lnTo>
                    <a:pt x="678873" y="437964"/>
                  </a:lnTo>
                  <a:lnTo>
                    <a:pt x="703235" y="437964"/>
                  </a:lnTo>
                  <a:close/>
                  <a:moveTo>
                    <a:pt x="660417" y="444608"/>
                  </a:moveTo>
                  <a:lnTo>
                    <a:pt x="635317" y="444608"/>
                  </a:lnTo>
                  <a:lnTo>
                    <a:pt x="635317" y="437964"/>
                  </a:lnTo>
                  <a:lnTo>
                    <a:pt x="660417" y="437964"/>
                  </a:lnTo>
                  <a:close/>
                  <a:moveTo>
                    <a:pt x="616860" y="444608"/>
                  </a:moveTo>
                  <a:lnTo>
                    <a:pt x="592497" y="444608"/>
                  </a:lnTo>
                  <a:lnTo>
                    <a:pt x="592497" y="437964"/>
                  </a:lnTo>
                  <a:lnTo>
                    <a:pt x="616860" y="437964"/>
                  </a:lnTo>
                  <a:close/>
                  <a:moveTo>
                    <a:pt x="574042" y="444608"/>
                  </a:moveTo>
                  <a:lnTo>
                    <a:pt x="549679" y="444608"/>
                  </a:lnTo>
                  <a:lnTo>
                    <a:pt x="549679" y="437964"/>
                  </a:lnTo>
                  <a:lnTo>
                    <a:pt x="574042" y="437964"/>
                  </a:lnTo>
                  <a:close/>
                  <a:moveTo>
                    <a:pt x="531222" y="444608"/>
                  </a:moveTo>
                  <a:lnTo>
                    <a:pt x="506122" y="444608"/>
                  </a:lnTo>
                  <a:lnTo>
                    <a:pt x="506122" y="437964"/>
                  </a:lnTo>
                  <a:lnTo>
                    <a:pt x="531222" y="437964"/>
                  </a:lnTo>
                  <a:close/>
                  <a:moveTo>
                    <a:pt x="487666" y="444608"/>
                  </a:moveTo>
                  <a:lnTo>
                    <a:pt x="463304" y="444608"/>
                  </a:lnTo>
                  <a:lnTo>
                    <a:pt x="463304" y="437964"/>
                  </a:lnTo>
                  <a:lnTo>
                    <a:pt x="487666" y="437964"/>
                  </a:lnTo>
                  <a:close/>
                  <a:moveTo>
                    <a:pt x="444848" y="444608"/>
                  </a:moveTo>
                  <a:lnTo>
                    <a:pt x="420484" y="444608"/>
                  </a:lnTo>
                  <a:lnTo>
                    <a:pt x="420484" y="437964"/>
                  </a:lnTo>
                  <a:lnTo>
                    <a:pt x="444848" y="437964"/>
                  </a:lnTo>
                  <a:close/>
                  <a:moveTo>
                    <a:pt x="402029" y="444608"/>
                  </a:moveTo>
                  <a:lnTo>
                    <a:pt x="376929" y="444608"/>
                  </a:lnTo>
                  <a:lnTo>
                    <a:pt x="376929" y="437964"/>
                  </a:lnTo>
                  <a:lnTo>
                    <a:pt x="402029" y="437964"/>
                  </a:lnTo>
                  <a:close/>
                  <a:moveTo>
                    <a:pt x="358473" y="444608"/>
                  </a:moveTo>
                  <a:lnTo>
                    <a:pt x="334111" y="444608"/>
                  </a:lnTo>
                  <a:lnTo>
                    <a:pt x="334111" y="437964"/>
                  </a:lnTo>
                  <a:lnTo>
                    <a:pt x="358473" y="437964"/>
                  </a:lnTo>
                  <a:close/>
                  <a:moveTo>
                    <a:pt x="315653" y="444608"/>
                  </a:moveTo>
                  <a:lnTo>
                    <a:pt x="291291" y="444608"/>
                  </a:lnTo>
                  <a:lnTo>
                    <a:pt x="291291" y="437964"/>
                  </a:lnTo>
                  <a:lnTo>
                    <a:pt x="315653" y="437964"/>
                  </a:lnTo>
                  <a:close/>
                  <a:moveTo>
                    <a:pt x="272835" y="444608"/>
                  </a:moveTo>
                  <a:lnTo>
                    <a:pt x="247735" y="444608"/>
                  </a:lnTo>
                  <a:lnTo>
                    <a:pt x="247735" y="437964"/>
                  </a:lnTo>
                  <a:lnTo>
                    <a:pt x="272835" y="437964"/>
                  </a:lnTo>
                  <a:close/>
                  <a:moveTo>
                    <a:pt x="229278" y="444608"/>
                  </a:moveTo>
                  <a:lnTo>
                    <a:pt x="204915" y="444608"/>
                  </a:lnTo>
                  <a:lnTo>
                    <a:pt x="204915" y="437964"/>
                  </a:lnTo>
                  <a:lnTo>
                    <a:pt x="229278" y="437964"/>
                  </a:lnTo>
                  <a:close/>
                  <a:moveTo>
                    <a:pt x="186460" y="444608"/>
                  </a:moveTo>
                  <a:lnTo>
                    <a:pt x="162097" y="444608"/>
                  </a:lnTo>
                  <a:lnTo>
                    <a:pt x="162097" y="437964"/>
                  </a:lnTo>
                  <a:lnTo>
                    <a:pt x="186460" y="437964"/>
                  </a:lnTo>
                  <a:close/>
                  <a:moveTo>
                    <a:pt x="143640" y="444608"/>
                  </a:moveTo>
                  <a:lnTo>
                    <a:pt x="118540" y="444608"/>
                  </a:lnTo>
                  <a:lnTo>
                    <a:pt x="118540" y="437964"/>
                  </a:lnTo>
                  <a:lnTo>
                    <a:pt x="143640" y="437964"/>
                  </a:lnTo>
                  <a:close/>
                  <a:moveTo>
                    <a:pt x="100084" y="444608"/>
                  </a:moveTo>
                  <a:lnTo>
                    <a:pt x="75722" y="444608"/>
                  </a:lnTo>
                  <a:lnTo>
                    <a:pt x="75722" y="437964"/>
                  </a:lnTo>
                  <a:lnTo>
                    <a:pt x="100084" y="437964"/>
                  </a:lnTo>
                  <a:close/>
                  <a:moveTo>
                    <a:pt x="57266" y="444608"/>
                  </a:moveTo>
                  <a:lnTo>
                    <a:pt x="32904" y="444608"/>
                  </a:lnTo>
                  <a:lnTo>
                    <a:pt x="32904" y="437964"/>
                  </a:lnTo>
                  <a:lnTo>
                    <a:pt x="57266" y="437964"/>
                  </a:lnTo>
                  <a:close/>
                  <a:moveTo>
                    <a:pt x="14446" y="444608"/>
                  </a:moveTo>
                  <a:lnTo>
                    <a:pt x="3373" y="444608"/>
                  </a:lnTo>
                  <a:lnTo>
                    <a:pt x="3373" y="437964"/>
                  </a:lnTo>
                  <a:lnTo>
                    <a:pt x="14446" y="437964"/>
                  </a:lnTo>
                </a:path>
              </a:pathLst>
            </a:custGeom>
            <a:solidFill>
              <a:srgbClr val="000000"/>
            </a:solidFill>
            <a:ln w="737"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5982FF-B0C3-485F-920D-6C419D5BBF1E}"/>
                </a:ext>
              </a:extLst>
            </p:cNvPr>
            <p:cNvSpPr/>
            <p:nvPr/>
          </p:nvSpPr>
          <p:spPr>
            <a:xfrm>
              <a:off x="7598497" y="4263378"/>
              <a:ext cx="1977779" cy="504214"/>
            </a:xfrm>
            <a:custGeom>
              <a:avLst/>
              <a:gdLst>
                <a:gd name="connsiteX0" fmla="*/ 426 w 1977779"/>
                <a:gd name="connsiteY0" fmla="*/ 501589 h 504214"/>
                <a:gd name="connsiteX1" fmla="*/ 426 w 1977779"/>
                <a:gd name="connsiteY1" fmla="*/ 477226 h 504214"/>
                <a:gd name="connsiteX2" fmla="*/ 6333 w 1977779"/>
                <a:gd name="connsiteY2" fmla="*/ 477226 h 504214"/>
                <a:gd name="connsiteX3" fmla="*/ 6333 w 1977779"/>
                <a:gd name="connsiteY3" fmla="*/ 501589 h 504214"/>
                <a:gd name="connsiteX4" fmla="*/ 426 w 1977779"/>
                <a:gd name="connsiteY4" fmla="*/ 458776 h 504214"/>
                <a:gd name="connsiteX5" fmla="*/ 426 w 1977779"/>
                <a:gd name="connsiteY5" fmla="*/ 434414 h 504214"/>
                <a:gd name="connsiteX6" fmla="*/ 6333 w 1977779"/>
                <a:gd name="connsiteY6" fmla="*/ 434414 h 504214"/>
                <a:gd name="connsiteX7" fmla="*/ 6333 w 1977779"/>
                <a:gd name="connsiteY7" fmla="*/ 458776 h 504214"/>
                <a:gd name="connsiteX8" fmla="*/ 426 w 1977779"/>
                <a:gd name="connsiteY8" fmla="*/ 415946 h 504214"/>
                <a:gd name="connsiteX9" fmla="*/ 426 w 1977779"/>
                <a:gd name="connsiteY9" fmla="*/ 390851 h 504214"/>
                <a:gd name="connsiteX10" fmla="*/ 6333 w 1977779"/>
                <a:gd name="connsiteY10" fmla="*/ 390851 h 504214"/>
                <a:gd name="connsiteX11" fmla="*/ 6333 w 1977779"/>
                <a:gd name="connsiteY11" fmla="*/ 415946 h 504214"/>
                <a:gd name="connsiteX12" fmla="*/ 426 w 1977779"/>
                <a:gd name="connsiteY12" fmla="*/ 372401 h 504214"/>
                <a:gd name="connsiteX13" fmla="*/ 426 w 1977779"/>
                <a:gd name="connsiteY13" fmla="*/ 348038 h 504214"/>
                <a:gd name="connsiteX14" fmla="*/ 6333 w 1977779"/>
                <a:gd name="connsiteY14" fmla="*/ 348038 h 504214"/>
                <a:gd name="connsiteX15" fmla="*/ 6333 w 1977779"/>
                <a:gd name="connsiteY15" fmla="*/ 372401 h 504214"/>
                <a:gd name="connsiteX16" fmla="*/ 426 w 1977779"/>
                <a:gd name="connsiteY16" fmla="*/ 329570 h 504214"/>
                <a:gd name="connsiteX17" fmla="*/ 426 w 1977779"/>
                <a:gd name="connsiteY17" fmla="*/ 305208 h 504214"/>
                <a:gd name="connsiteX18" fmla="*/ 6333 w 1977779"/>
                <a:gd name="connsiteY18" fmla="*/ 305208 h 504214"/>
                <a:gd name="connsiteX19" fmla="*/ 6333 w 1977779"/>
                <a:gd name="connsiteY19" fmla="*/ 329570 h 504214"/>
                <a:gd name="connsiteX20" fmla="*/ 426 w 1977779"/>
                <a:gd name="connsiteY20" fmla="*/ 286757 h 504214"/>
                <a:gd name="connsiteX21" fmla="*/ 426 w 1977779"/>
                <a:gd name="connsiteY21" fmla="*/ 261663 h 504214"/>
                <a:gd name="connsiteX22" fmla="*/ 6333 w 1977779"/>
                <a:gd name="connsiteY22" fmla="*/ 261663 h 504214"/>
                <a:gd name="connsiteX23" fmla="*/ 6333 w 1977779"/>
                <a:gd name="connsiteY23" fmla="*/ 286757 h 504214"/>
                <a:gd name="connsiteX24" fmla="*/ 426 w 1977779"/>
                <a:gd name="connsiteY24" fmla="*/ 243195 h 504214"/>
                <a:gd name="connsiteX25" fmla="*/ 426 w 1977779"/>
                <a:gd name="connsiteY25" fmla="*/ 218833 h 504214"/>
                <a:gd name="connsiteX26" fmla="*/ 6333 w 1977779"/>
                <a:gd name="connsiteY26" fmla="*/ 218833 h 504214"/>
                <a:gd name="connsiteX27" fmla="*/ 6333 w 1977779"/>
                <a:gd name="connsiteY27" fmla="*/ 243195 h 504214"/>
                <a:gd name="connsiteX28" fmla="*/ 426 w 1977779"/>
                <a:gd name="connsiteY28" fmla="*/ 200382 h 504214"/>
                <a:gd name="connsiteX29" fmla="*/ 426 w 1977779"/>
                <a:gd name="connsiteY29" fmla="*/ 176020 h 504214"/>
                <a:gd name="connsiteX30" fmla="*/ 6333 w 1977779"/>
                <a:gd name="connsiteY30" fmla="*/ 176020 h 504214"/>
                <a:gd name="connsiteX31" fmla="*/ 6333 w 1977779"/>
                <a:gd name="connsiteY31" fmla="*/ 200382 h 504214"/>
                <a:gd name="connsiteX32" fmla="*/ 426 w 1977779"/>
                <a:gd name="connsiteY32" fmla="*/ 157569 h 504214"/>
                <a:gd name="connsiteX33" fmla="*/ 426 w 1977779"/>
                <a:gd name="connsiteY33" fmla="*/ 132457 h 504214"/>
                <a:gd name="connsiteX34" fmla="*/ 6333 w 1977779"/>
                <a:gd name="connsiteY34" fmla="*/ 132457 h 504214"/>
                <a:gd name="connsiteX35" fmla="*/ 6333 w 1977779"/>
                <a:gd name="connsiteY35" fmla="*/ 157569 h 504214"/>
                <a:gd name="connsiteX36" fmla="*/ 426 w 1977779"/>
                <a:gd name="connsiteY36" fmla="*/ 114007 h 504214"/>
                <a:gd name="connsiteX37" fmla="*/ 426 w 1977779"/>
                <a:gd name="connsiteY37" fmla="*/ 89644 h 504214"/>
                <a:gd name="connsiteX38" fmla="*/ 6333 w 1977779"/>
                <a:gd name="connsiteY38" fmla="*/ 89644 h 504214"/>
                <a:gd name="connsiteX39" fmla="*/ 6333 w 1977779"/>
                <a:gd name="connsiteY39" fmla="*/ 114007 h 504214"/>
                <a:gd name="connsiteX40" fmla="*/ 426 w 1977779"/>
                <a:gd name="connsiteY40" fmla="*/ 71194 h 504214"/>
                <a:gd name="connsiteX41" fmla="*/ 426 w 1977779"/>
                <a:gd name="connsiteY41" fmla="*/ 46831 h 504214"/>
                <a:gd name="connsiteX42" fmla="*/ 6333 w 1977779"/>
                <a:gd name="connsiteY42" fmla="*/ 46831 h 504214"/>
                <a:gd name="connsiteX43" fmla="*/ 6333 w 1977779"/>
                <a:gd name="connsiteY43" fmla="*/ 71194 h 504214"/>
                <a:gd name="connsiteX44" fmla="*/ 426 w 1977779"/>
                <a:gd name="connsiteY44" fmla="*/ 28363 h 504214"/>
                <a:gd name="connsiteX45" fmla="*/ 426 w 1977779"/>
                <a:gd name="connsiteY45" fmla="*/ 322 h 504214"/>
                <a:gd name="connsiteX46" fmla="*/ 3380 w 1977779"/>
                <a:gd name="connsiteY46" fmla="*/ 322 h 504214"/>
                <a:gd name="connsiteX47" fmla="*/ 3380 w 1977779"/>
                <a:gd name="connsiteY47" fmla="*/ 6966 h 504214"/>
                <a:gd name="connsiteX48" fmla="*/ 3380 w 1977779"/>
                <a:gd name="connsiteY48" fmla="*/ 6966 h 504214"/>
                <a:gd name="connsiteX49" fmla="*/ 6333 w 1977779"/>
                <a:gd name="connsiteY49" fmla="*/ 3269 h 504214"/>
                <a:gd name="connsiteX50" fmla="*/ 6333 w 1977779"/>
                <a:gd name="connsiteY50" fmla="*/ 28363 h 504214"/>
                <a:gd name="connsiteX51" fmla="*/ 21836 w 1977779"/>
                <a:gd name="connsiteY51" fmla="*/ 322 h 504214"/>
                <a:gd name="connsiteX52" fmla="*/ 46198 w 1977779"/>
                <a:gd name="connsiteY52" fmla="*/ 322 h 504214"/>
                <a:gd name="connsiteX53" fmla="*/ 46198 w 1977779"/>
                <a:gd name="connsiteY53" fmla="*/ 6966 h 504214"/>
                <a:gd name="connsiteX54" fmla="*/ 21836 w 1977779"/>
                <a:gd name="connsiteY54" fmla="*/ 6966 h 504214"/>
                <a:gd name="connsiteX55" fmla="*/ 64654 w 1977779"/>
                <a:gd name="connsiteY55" fmla="*/ 322 h 504214"/>
                <a:gd name="connsiteX56" fmla="*/ 89756 w 1977779"/>
                <a:gd name="connsiteY56" fmla="*/ 322 h 504214"/>
                <a:gd name="connsiteX57" fmla="*/ 89756 w 1977779"/>
                <a:gd name="connsiteY57" fmla="*/ 6966 h 504214"/>
                <a:gd name="connsiteX58" fmla="*/ 64654 w 1977779"/>
                <a:gd name="connsiteY58" fmla="*/ 6966 h 504214"/>
                <a:gd name="connsiteX59" fmla="*/ 108211 w 1977779"/>
                <a:gd name="connsiteY59" fmla="*/ 322 h 504214"/>
                <a:gd name="connsiteX60" fmla="*/ 132574 w 1977779"/>
                <a:gd name="connsiteY60" fmla="*/ 322 h 504214"/>
                <a:gd name="connsiteX61" fmla="*/ 132574 w 1977779"/>
                <a:gd name="connsiteY61" fmla="*/ 6966 h 504214"/>
                <a:gd name="connsiteX62" fmla="*/ 108211 w 1977779"/>
                <a:gd name="connsiteY62" fmla="*/ 6966 h 504214"/>
                <a:gd name="connsiteX63" fmla="*/ 151029 w 1977779"/>
                <a:gd name="connsiteY63" fmla="*/ 322 h 504214"/>
                <a:gd name="connsiteX64" fmla="*/ 175392 w 1977779"/>
                <a:gd name="connsiteY64" fmla="*/ 322 h 504214"/>
                <a:gd name="connsiteX65" fmla="*/ 175392 w 1977779"/>
                <a:gd name="connsiteY65" fmla="*/ 6966 h 504214"/>
                <a:gd name="connsiteX66" fmla="*/ 151029 w 1977779"/>
                <a:gd name="connsiteY66" fmla="*/ 6966 h 504214"/>
                <a:gd name="connsiteX67" fmla="*/ 193847 w 1977779"/>
                <a:gd name="connsiteY67" fmla="*/ 322 h 504214"/>
                <a:gd name="connsiteX68" fmla="*/ 218949 w 1977779"/>
                <a:gd name="connsiteY68" fmla="*/ 322 h 504214"/>
                <a:gd name="connsiteX69" fmla="*/ 218949 w 1977779"/>
                <a:gd name="connsiteY69" fmla="*/ 6966 h 504214"/>
                <a:gd name="connsiteX70" fmla="*/ 193847 w 1977779"/>
                <a:gd name="connsiteY70" fmla="*/ 6966 h 504214"/>
                <a:gd name="connsiteX71" fmla="*/ 237405 w 1977779"/>
                <a:gd name="connsiteY71" fmla="*/ 322 h 504214"/>
                <a:gd name="connsiteX72" fmla="*/ 261767 w 1977779"/>
                <a:gd name="connsiteY72" fmla="*/ 322 h 504214"/>
                <a:gd name="connsiteX73" fmla="*/ 261767 w 1977779"/>
                <a:gd name="connsiteY73" fmla="*/ 6966 h 504214"/>
                <a:gd name="connsiteX74" fmla="*/ 237405 w 1977779"/>
                <a:gd name="connsiteY74" fmla="*/ 6966 h 504214"/>
                <a:gd name="connsiteX75" fmla="*/ 280223 w 1977779"/>
                <a:gd name="connsiteY75" fmla="*/ 322 h 504214"/>
                <a:gd name="connsiteX76" fmla="*/ 304585 w 1977779"/>
                <a:gd name="connsiteY76" fmla="*/ 322 h 504214"/>
                <a:gd name="connsiteX77" fmla="*/ 304585 w 1977779"/>
                <a:gd name="connsiteY77" fmla="*/ 6966 h 504214"/>
                <a:gd name="connsiteX78" fmla="*/ 280223 w 1977779"/>
                <a:gd name="connsiteY78" fmla="*/ 6966 h 504214"/>
                <a:gd name="connsiteX79" fmla="*/ 323043 w 1977779"/>
                <a:gd name="connsiteY79" fmla="*/ 322 h 504214"/>
                <a:gd name="connsiteX80" fmla="*/ 348142 w 1977779"/>
                <a:gd name="connsiteY80" fmla="*/ 322 h 504214"/>
                <a:gd name="connsiteX81" fmla="*/ 348142 w 1977779"/>
                <a:gd name="connsiteY81" fmla="*/ 6966 h 504214"/>
                <a:gd name="connsiteX82" fmla="*/ 323043 w 1977779"/>
                <a:gd name="connsiteY82" fmla="*/ 6966 h 504214"/>
                <a:gd name="connsiteX83" fmla="*/ 366600 w 1977779"/>
                <a:gd name="connsiteY83" fmla="*/ 322 h 504214"/>
                <a:gd name="connsiteX84" fmla="*/ 390962 w 1977779"/>
                <a:gd name="connsiteY84" fmla="*/ 322 h 504214"/>
                <a:gd name="connsiteX85" fmla="*/ 390962 w 1977779"/>
                <a:gd name="connsiteY85" fmla="*/ 6966 h 504214"/>
                <a:gd name="connsiteX86" fmla="*/ 366600 w 1977779"/>
                <a:gd name="connsiteY86" fmla="*/ 6966 h 504214"/>
                <a:gd name="connsiteX87" fmla="*/ 409418 w 1977779"/>
                <a:gd name="connsiteY87" fmla="*/ 322 h 504214"/>
                <a:gd name="connsiteX88" fmla="*/ 433780 w 1977779"/>
                <a:gd name="connsiteY88" fmla="*/ 322 h 504214"/>
                <a:gd name="connsiteX89" fmla="*/ 433780 w 1977779"/>
                <a:gd name="connsiteY89" fmla="*/ 6966 h 504214"/>
                <a:gd name="connsiteX90" fmla="*/ 409418 w 1977779"/>
                <a:gd name="connsiteY90" fmla="*/ 6966 h 504214"/>
                <a:gd name="connsiteX91" fmla="*/ 452236 w 1977779"/>
                <a:gd name="connsiteY91" fmla="*/ 322 h 504214"/>
                <a:gd name="connsiteX92" fmla="*/ 477336 w 1977779"/>
                <a:gd name="connsiteY92" fmla="*/ 322 h 504214"/>
                <a:gd name="connsiteX93" fmla="*/ 477336 w 1977779"/>
                <a:gd name="connsiteY93" fmla="*/ 6966 h 504214"/>
                <a:gd name="connsiteX94" fmla="*/ 452236 w 1977779"/>
                <a:gd name="connsiteY94" fmla="*/ 6966 h 504214"/>
                <a:gd name="connsiteX95" fmla="*/ 495793 w 1977779"/>
                <a:gd name="connsiteY95" fmla="*/ 322 h 504214"/>
                <a:gd name="connsiteX96" fmla="*/ 520156 w 1977779"/>
                <a:gd name="connsiteY96" fmla="*/ 322 h 504214"/>
                <a:gd name="connsiteX97" fmla="*/ 520156 w 1977779"/>
                <a:gd name="connsiteY97" fmla="*/ 6966 h 504214"/>
                <a:gd name="connsiteX98" fmla="*/ 495793 w 1977779"/>
                <a:gd name="connsiteY98" fmla="*/ 6966 h 504214"/>
                <a:gd name="connsiteX99" fmla="*/ 538611 w 1977779"/>
                <a:gd name="connsiteY99" fmla="*/ 322 h 504214"/>
                <a:gd name="connsiteX100" fmla="*/ 562974 w 1977779"/>
                <a:gd name="connsiteY100" fmla="*/ 322 h 504214"/>
                <a:gd name="connsiteX101" fmla="*/ 562974 w 1977779"/>
                <a:gd name="connsiteY101" fmla="*/ 6966 h 504214"/>
                <a:gd name="connsiteX102" fmla="*/ 538611 w 1977779"/>
                <a:gd name="connsiteY102" fmla="*/ 6966 h 504214"/>
                <a:gd name="connsiteX103" fmla="*/ 581429 w 1977779"/>
                <a:gd name="connsiteY103" fmla="*/ 322 h 504214"/>
                <a:gd name="connsiteX104" fmla="*/ 606531 w 1977779"/>
                <a:gd name="connsiteY104" fmla="*/ 322 h 504214"/>
                <a:gd name="connsiteX105" fmla="*/ 606531 w 1977779"/>
                <a:gd name="connsiteY105" fmla="*/ 6966 h 504214"/>
                <a:gd name="connsiteX106" fmla="*/ 581429 w 1977779"/>
                <a:gd name="connsiteY106" fmla="*/ 6966 h 504214"/>
                <a:gd name="connsiteX107" fmla="*/ 624987 w 1977779"/>
                <a:gd name="connsiteY107" fmla="*/ 322 h 504214"/>
                <a:gd name="connsiteX108" fmla="*/ 649349 w 1977779"/>
                <a:gd name="connsiteY108" fmla="*/ 322 h 504214"/>
                <a:gd name="connsiteX109" fmla="*/ 649349 w 1977779"/>
                <a:gd name="connsiteY109" fmla="*/ 6966 h 504214"/>
                <a:gd name="connsiteX110" fmla="*/ 624987 w 1977779"/>
                <a:gd name="connsiteY110" fmla="*/ 6966 h 504214"/>
                <a:gd name="connsiteX111" fmla="*/ 667807 w 1977779"/>
                <a:gd name="connsiteY111" fmla="*/ 322 h 504214"/>
                <a:gd name="connsiteX112" fmla="*/ 692167 w 1977779"/>
                <a:gd name="connsiteY112" fmla="*/ 322 h 504214"/>
                <a:gd name="connsiteX113" fmla="*/ 692167 w 1977779"/>
                <a:gd name="connsiteY113" fmla="*/ 6966 h 504214"/>
                <a:gd name="connsiteX114" fmla="*/ 667807 w 1977779"/>
                <a:gd name="connsiteY114" fmla="*/ 6966 h 504214"/>
                <a:gd name="connsiteX115" fmla="*/ 710625 w 1977779"/>
                <a:gd name="connsiteY115" fmla="*/ 322 h 504214"/>
                <a:gd name="connsiteX116" fmla="*/ 735724 w 1977779"/>
                <a:gd name="connsiteY116" fmla="*/ 322 h 504214"/>
                <a:gd name="connsiteX117" fmla="*/ 735724 w 1977779"/>
                <a:gd name="connsiteY117" fmla="*/ 6966 h 504214"/>
                <a:gd name="connsiteX118" fmla="*/ 710625 w 1977779"/>
                <a:gd name="connsiteY118" fmla="*/ 6966 h 504214"/>
                <a:gd name="connsiteX119" fmla="*/ 754180 w 1977779"/>
                <a:gd name="connsiteY119" fmla="*/ 322 h 504214"/>
                <a:gd name="connsiteX120" fmla="*/ 778542 w 1977779"/>
                <a:gd name="connsiteY120" fmla="*/ 322 h 504214"/>
                <a:gd name="connsiteX121" fmla="*/ 778542 w 1977779"/>
                <a:gd name="connsiteY121" fmla="*/ 6966 h 504214"/>
                <a:gd name="connsiteX122" fmla="*/ 754180 w 1977779"/>
                <a:gd name="connsiteY122" fmla="*/ 6966 h 504214"/>
                <a:gd name="connsiteX123" fmla="*/ 797000 w 1977779"/>
                <a:gd name="connsiteY123" fmla="*/ 322 h 504214"/>
                <a:gd name="connsiteX124" fmla="*/ 821362 w 1977779"/>
                <a:gd name="connsiteY124" fmla="*/ 322 h 504214"/>
                <a:gd name="connsiteX125" fmla="*/ 821362 w 1977779"/>
                <a:gd name="connsiteY125" fmla="*/ 6966 h 504214"/>
                <a:gd name="connsiteX126" fmla="*/ 797000 w 1977779"/>
                <a:gd name="connsiteY126" fmla="*/ 6966 h 504214"/>
                <a:gd name="connsiteX127" fmla="*/ 839818 w 1977779"/>
                <a:gd name="connsiteY127" fmla="*/ 322 h 504214"/>
                <a:gd name="connsiteX128" fmla="*/ 864918 w 1977779"/>
                <a:gd name="connsiteY128" fmla="*/ 322 h 504214"/>
                <a:gd name="connsiteX129" fmla="*/ 864918 w 1977779"/>
                <a:gd name="connsiteY129" fmla="*/ 6966 h 504214"/>
                <a:gd name="connsiteX130" fmla="*/ 839818 w 1977779"/>
                <a:gd name="connsiteY130" fmla="*/ 6966 h 504214"/>
                <a:gd name="connsiteX131" fmla="*/ 883375 w 1977779"/>
                <a:gd name="connsiteY131" fmla="*/ 322 h 504214"/>
                <a:gd name="connsiteX132" fmla="*/ 907738 w 1977779"/>
                <a:gd name="connsiteY132" fmla="*/ 322 h 504214"/>
                <a:gd name="connsiteX133" fmla="*/ 907738 w 1977779"/>
                <a:gd name="connsiteY133" fmla="*/ 6966 h 504214"/>
                <a:gd name="connsiteX134" fmla="*/ 883375 w 1977779"/>
                <a:gd name="connsiteY134" fmla="*/ 6966 h 504214"/>
                <a:gd name="connsiteX135" fmla="*/ 926193 w 1977779"/>
                <a:gd name="connsiteY135" fmla="*/ 322 h 504214"/>
                <a:gd name="connsiteX136" fmla="*/ 950556 w 1977779"/>
                <a:gd name="connsiteY136" fmla="*/ 322 h 504214"/>
                <a:gd name="connsiteX137" fmla="*/ 950556 w 1977779"/>
                <a:gd name="connsiteY137" fmla="*/ 6966 h 504214"/>
                <a:gd name="connsiteX138" fmla="*/ 926193 w 1977779"/>
                <a:gd name="connsiteY138" fmla="*/ 6966 h 504214"/>
                <a:gd name="connsiteX139" fmla="*/ 969011 w 1977779"/>
                <a:gd name="connsiteY139" fmla="*/ 322 h 504214"/>
                <a:gd name="connsiteX140" fmla="*/ 994113 w 1977779"/>
                <a:gd name="connsiteY140" fmla="*/ 322 h 504214"/>
                <a:gd name="connsiteX141" fmla="*/ 994113 w 1977779"/>
                <a:gd name="connsiteY141" fmla="*/ 6966 h 504214"/>
                <a:gd name="connsiteX142" fmla="*/ 969011 w 1977779"/>
                <a:gd name="connsiteY142" fmla="*/ 6966 h 504214"/>
                <a:gd name="connsiteX143" fmla="*/ 1012569 w 1977779"/>
                <a:gd name="connsiteY143" fmla="*/ 322 h 504214"/>
                <a:gd name="connsiteX144" fmla="*/ 1036935 w 1977779"/>
                <a:gd name="connsiteY144" fmla="*/ 322 h 504214"/>
                <a:gd name="connsiteX145" fmla="*/ 1036935 w 1977779"/>
                <a:gd name="connsiteY145" fmla="*/ 6966 h 504214"/>
                <a:gd name="connsiteX146" fmla="*/ 1012569 w 1977779"/>
                <a:gd name="connsiteY146" fmla="*/ 6966 h 504214"/>
                <a:gd name="connsiteX147" fmla="*/ 1055385 w 1977779"/>
                <a:gd name="connsiteY147" fmla="*/ 322 h 504214"/>
                <a:gd name="connsiteX148" fmla="*/ 1079747 w 1977779"/>
                <a:gd name="connsiteY148" fmla="*/ 322 h 504214"/>
                <a:gd name="connsiteX149" fmla="*/ 1079747 w 1977779"/>
                <a:gd name="connsiteY149" fmla="*/ 6966 h 504214"/>
                <a:gd name="connsiteX150" fmla="*/ 1055385 w 1977779"/>
                <a:gd name="connsiteY150" fmla="*/ 6966 h 504214"/>
                <a:gd name="connsiteX151" fmla="*/ 1098198 w 1977779"/>
                <a:gd name="connsiteY151" fmla="*/ 322 h 504214"/>
                <a:gd name="connsiteX152" fmla="*/ 1123310 w 1977779"/>
                <a:gd name="connsiteY152" fmla="*/ 322 h 504214"/>
                <a:gd name="connsiteX153" fmla="*/ 1123310 w 1977779"/>
                <a:gd name="connsiteY153" fmla="*/ 6966 h 504214"/>
                <a:gd name="connsiteX154" fmla="*/ 1098198 w 1977779"/>
                <a:gd name="connsiteY154" fmla="*/ 6966 h 504214"/>
                <a:gd name="connsiteX155" fmla="*/ 1141761 w 1977779"/>
                <a:gd name="connsiteY155" fmla="*/ 322 h 504214"/>
                <a:gd name="connsiteX156" fmla="*/ 1166123 w 1977779"/>
                <a:gd name="connsiteY156" fmla="*/ 322 h 504214"/>
                <a:gd name="connsiteX157" fmla="*/ 1166123 w 1977779"/>
                <a:gd name="connsiteY157" fmla="*/ 6966 h 504214"/>
                <a:gd name="connsiteX158" fmla="*/ 1141761 w 1977779"/>
                <a:gd name="connsiteY158" fmla="*/ 6966 h 504214"/>
                <a:gd name="connsiteX159" fmla="*/ 1184573 w 1977779"/>
                <a:gd name="connsiteY159" fmla="*/ 322 h 504214"/>
                <a:gd name="connsiteX160" fmla="*/ 1208936 w 1977779"/>
                <a:gd name="connsiteY160" fmla="*/ 322 h 504214"/>
                <a:gd name="connsiteX161" fmla="*/ 1208936 w 1977779"/>
                <a:gd name="connsiteY161" fmla="*/ 6966 h 504214"/>
                <a:gd name="connsiteX162" fmla="*/ 1184573 w 1977779"/>
                <a:gd name="connsiteY162" fmla="*/ 6966 h 504214"/>
                <a:gd name="connsiteX163" fmla="*/ 1227404 w 1977779"/>
                <a:gd name="connsiteY163" fmla="*/ 322 h 504214"/>
                <a:gd name="connsiteX164" fmla="*/ 1252498 w 1977779"/>
                <a:gd name="connsiteY164" fmla="*/ 322 h 504214"/>
                <a:gd name="connsiteX165" fmla="*/ 1252498 w 1977779"/>
                <a:gd name="connsiteY165" fmla="*/ 6966 h 504214"/>
                <a:gd name="connsiteX166" fmla="*/ 1227404 w 1977779"/>
                <a:gd name="connsiteY166" fmla="*/ 6966 h 504214"/>
                <a:gd name="connsiteX167" fmla="*/ 1270949 w 1977779"/>
                <a:gd name="connsiteY167" fmla="*/ 322 h 504214"/>
                <a:gd name="connsiteX168" fmla="*/ 1295311 w 1977779"/>
                <a:gd name="connsiteY168" fmla="*/ 322 h 504214"/>
                <a:gd name="connsiteX169" fmla="*/ 1295311 w 1977779"/>
                <a:gd name="connsiteY169" fmla="*/ 6966 h 504214"/>
                <a:gd name="connsiteX170" fmla="*/ 1270949 w 1977779"/>
                <a:gd name="connsiteY170" fmla="*/ 6966 h 504214"/>
                <a:gd name="connsiteX171" fmla="*/ 1313779 w 1977779"/>
                <a:gd name="connsiteY171" fmla="*/ 322 h 504214"/>
                <a:gd name="connsiteX172" fmla="*/ 1338141 w 1977779"/>
                <a:gd name="connsiteY172" fmla="*/ 322 h 504214"/>
                <a:gd name="connsiteX173" fmla="*/ 1338141 w 1977779"/>
                <a:gd name="connsiteY173" fmla="*/ 6966 h 504214"/>
                <a:gd name="connsiteX174" fmla="*/ 1313779 w 1977779"/>
                <a:gd name="connsiteY174" fmla="*/ 6966 h 504214"/>
                <a:gd name="connsiteX175" fmla="*/ 1356592 w 1977779"/>
                <a:gd name="connsiteY175" fmla="*/ 322 h 504214"/>
                <a:gd name="connsiteX176" fmla="*/ 1381687 w 1977779"/>
                <a:gd name="connsiteY176" fmla="*/ 322 h 504214"/>
                <a:gd name="connsiteX177" fmla="*/ 1381687 w 1977779"/>
                <a:gd name="connsiteY177" fmla="*/ 6966 h 504214"/>
                <a:gd name="connsiteX178" fmla="*/ 1356592 w 1977779"/>
                <a:gd name="connsiteY178" fmla="*/ 6966 h 504214"/>
                <a:gd name="connsiteX179" fmla="*/ 1400155 w 1977779"/>
                <a:gd name="connsiteY179" fmla="*/ 322 h 504214"/>
                <a:gd name="connsiteX180" fmla="*/ 1424517 w 1977779"/>
                <a:gd name="connsiteY180" fmla="*/ 322 h 504214"/>
                <a:gd name="connsiteX181" fmla="*/ 1424517 w 1977779"/>
                <a:gd name="connsiteY181" fmla="*/ 6966 h 504214"/>
                <a:gd name="connsiteX182" fmla="*/ 1400155 w 1977779"/>
                <a:gd name="connsiteY182" fmla="*/ 6966 h 504214"/>
                <a:gd name="connsiteX183" fmla="*/ 1442967 w 1977779"/>
                <a:gd name="connsiteY183" fmla="*/ 322 h 504214"/>
                <a:gd name="connsiteX184" fmla="*/ 1467330 w 1977779"/>
                <a:gd name="connsiteY184" fmla="*/ 322 h 504214"/>
                <a:gd name="connsiteX185" fmla="*/ 1467330 w 1977779"/>
                <a:gd name="connsiteY185" fmla="*/ 6966 h 504214"/>
                <a:gd name="connsiteX186" fmla="*/ 1442967 w 1977779"/>
                <a:gd name="connsiteY186" fmla="*/ 6966 h 504214"/>
                <a:gd name="connsiteX187" fmla="*/ 1485780 w 1977779"/>
                <a:gd name="connsiteY187" fmla="*/ 322 h 504214"/>
                <a:gd name="connsiteX188" fmla="*/ 1510892 w 1977779"/>
                <a:gd name="connsiteY188" fmla="*/ 322 h 504214"/>
                <a:gd name="connsiteX189" fmla="*/ 1510892 w 1977779"/>
                <a:gd name="connsiteY189" fmla="*/ 6966 h 504214"/>
                <a:gd name="connsiteX190" fmla="*/ 1485780 w 1977779"/>
                <a:gd name="connsiteY190" fmla="*/ 6966 h 504214"/>
                <a:gd name="connsiteX191" fmla="*/ 1529343 w 1977779"/>
                <a:gd name="connsiteY191" fmla="*/ 322 h 504214"/>
                <a:gd name="connsiteX192" fmla="*/ 1553705 w 1977779"/>
                <a:gd name="connsiteY192" fmla="*/ 322 h 504214"/>
                <a:gd name="connsiteX193" fmla="*/ 1553705 w 1977779"/>
                <a:gd name="connsiteY193" fmla="*/ 6966 h 504214"/>
                <a:gd name="connsiteX194" fmla="*/ 1529343 w 1977779"/>
                <a:gd name="connsiteY194" fmla="*/ 6966 h 504214"/>
                <a:gd name="connsiteX195" fmla="*/ 1572155 w 1977779"/>
                <a:gd name="connsiteY195" fmla="*/ 322 h 504214"/>
                <a:gd name="connsiteX196" fmla="*/ 1596518 w 1977779"/>
                <a:gd name="connsiteY196" fmla="*/ 322 h 504214"/>
                <a:gd name="connsiteX197" fmla="*/ 1596518 w 1977779"/>
                <a:gd name="connsiteY197" fmla="*/ 6966 h 504214"/>
                <a:gd name="connsiteX198" fmla="*/ 1572155 w 1977779"/>
                <a:gd name="connsiteY198" fmla="*/ 6966 h 504214"/>
                <a:gd name="connsiteX199" fmla="*/ 1614986 w 1977779"/>
                <a:gd name="connsiteY199" fmla="*/ 322 h 504214"/>
                <a:gd name="connsiteX200" fmla="*/ 1640081 w 1977779"/>
                <a:gd name="connsiteY200" fmla="*/ 322 h 504214"/>
                <a:gd name="connsiteX201" fmla="*/ 1640081 w 1977779"/>
                <a:gd name="connsiteY201" fmla="*/ 6966 h 504214"/>
                <a:gd name="connsiteX202" fmla="*/ 1614986 w 1977779"/>
                <a:gd name="connsiteY202" fmla="*/ 6966 h 504214"/>
                <a:gd name="connsiteX203" fmla="*/ 1658531 w 1977779"/>
                <a:gd name="connsiteY203" fmla="*/ 322 h 504214"/>
                <a:gd name="connsiteX204" fmla="*/ 1682893 w 1977779"/>
                <a:gd name="connsiteY204" fmla="*/ 322 h 504214"/>
                <a:gd name="connsiteX205" fmla="*/ 1682893 w 1977779"/>
                <a:gd name="connsiteY205" fmla="*/ 6966 h 504214"/>
                <a:gd name="connsiteX206" fmla="*/ 1658531 w 1977779"/>
                <a:gd name="connsiteY206" fmla="*/ 6966 h 504214"/>
                <a:gd name="connsiteX207" fmla="*/ 1701361 w 1977779"/>
                <a:gd name="connsiteY207" fmla="*/ 322 h 504214"/>
                <a:gd name="connsiteX208" fmla="*/ 1725723 w 1977779"/>
                <a:gd name="connsiteY208" fmla="*/ 322 h 504214"/>
                <a:gd name="connsiteX209" fmla="*/ 1725723 w 1977779"/>
                <a:gd name="connsiteY209" fmla="*/ 6966 h 504214"/>
                <a:gd name="connsiteX210" fmla="*/ 1701361 w 1977779"/>
                <a:gd name="connsiteY210" fmla="*/ 6966 h 504214"/>
                <a:gd name="connsiteX211" fmla="*/ 1744174 w 1977779"/>
                <a:gd name="connsiteY211" fmla="*/ 322 h 504214"/>
                <a:gd name="connsiteX212" fmla="*/ 1769269 w 1977779"/>
                <a:gd name="connsiteY212" fmla="*/ 322 h 504214"/>
                <a:gd name="connsiteX213" fmla="*/ 1769269 w 1977779"/>
                <a:gd name="connsiteY213" fmla="*/ 6966 h 504214"/>
                <a:gd name="connsiteX214" fmla="*/ 1744174 w 1977779"/>
                <a:gd name="connsiteY214" fmla="*/ 6966 h 504214"/>
                <a:gd name="connsiteX215" fmla="*/ 1787737 w 1977779"/>
                <a:gd name="connsiteY215" fmla="*/ 322 h 504214"/>
                <a:gd name="connsiteX216" fmla="*/ 1812099 w 1977779"/>
                <a:gd name="connsiteY216" fmla="*/ 322 h 504214"/>
                <a:gd name="connsiteX217" fmla="*/ 1812099 w 1977779"/>
                <a:gd name="connsiteY217" fmla="*/ 6966 h 504214"/>
                <a:gd name="connsiteX218" fmla="*/ 1787737 w 1977779"/>
                <a:gd name="connsiteY218" fmla="*/ 6966 h 504214"/>
                <a:gd name="connsiteX219" fmla="*/ 1830549 w 1977779"/>
                <a:gd name="connsiteY219" fmla="*/ 322 h 504214"/>
                <a:gd name="connsiteX220" fmla="*/ 1854912 w 1977779"/>
                <a:gd name="connsiteY220" fmla="*/ 322 h 504214"/>
                <a:gd name="connsiteX221" fmla="*/ 1854912 w 1977779"/>
                <a:gd name="connsiteY221" fmla="*/ 6966 h 504214"/>
                <a:gd name="connsiteX222" fmla="*/ 1830549 w 1977779"/>
                <a:gd name="connsiteY222" fmla="*/ 6966 h 504214"/>
                <a:gd name="connsiteX223" fmla="*/ 1873362 w 1977779"/>
                <a:gd name="connsiteY223" fmla="*/ 322 h 504214"/>
                <a:gd name="connsiteX224" fmla="*/ 1898474 w 1977779"/>
                <a:gd name="connsiteY224" fmla="*/ 322 h 504214"/>
                <a:gd name="connsiteX225" fmla="*/ 1898474 w 1977779"/>
                <a:gd name="connsiteY225" fmla="*/ 6966 h 504214"/>
                <a:gd name="connsiteX226" fmla="*/ 1873362 w 1977779"/>
                <a:gd name="connsiteY226" fmla="*/ 6966 h 504214"/>
                <a:gd name="connsiteX227" fmla="*/ 1916925 w 1977779"/>
                <a:gd name="connsiteY227" fmla="*/ 322 h 504214"/>
                <a:gd name="connsiteX228" fmla="*/ 1941287 w 1977779"/>
                <a:gd name="connsiteY228" fmla="*/ 322 h 504214"/>
                <a:gd name="connsiteX229" fmla="*/ 1941287 w 1977779"/>
                <a:gd name="connsiteY229" fmla="*/ 6966 h 504214"/>
                <a:gd name="connsiteX230" fmla="*/ 1916925 w 1977779"/>
                <a:gd name="connsiteY230" fmla="*/ 6966 h 504214"/>
                <a:gd name="connsiteX231" fmla="*/ 1959738 w 1977779"/>
                <a:gd name="connsiteY231" fmla="*/ 322 h 504214"/>
                <a:gd name="connsiteX232" fmla="*/ 1978205 w 1977779"/>
                <a:gd name="connsiteY232" fmla="*/ 322 h 504214"/>
                <a:gd name="connsiteX233" fmla="*/ 1978205 w 1977779"/>
                <a:gd name="connsiteY233" fmla="*/ 12860 h 504214"/>
                <a:gd name="connsiteX234" fmla="*/ 1972294 w 1977779"/>
                <a:gd name="connsiteY234" fmla="*/ 12860 h 504214"/>
                <a:gd name="connsiteX235" fmla="*/ 1972294 w 1977779"/>
                <a:gd name="connsiteY235" fmla="*/ 3269 h 504214"/>
                <a:gd name="connsiteX236" fmla="*/ 1975241 w 1977779"/>
                <a:gd name="connsiteY236" fmla="*/ 6966 h 504214"/>
                <a:gd name="connsiteX237" fmla="*/ 1959738 w 1977779"/>
                <a:gd name="connsiteY237" fmla="*/ 6966 h 504214"/>
                <a:gd name="connsiteX238" fmla="*/ 1978205 w 1977779"/>
                <a:gd name="connsiteY238" fmla="*/ 31328 h 504214"/>
                <a:gd name="connsiteX239" fmla="*/ 1978205 w 1977779"/>
                <a:gd name="connsiteY239" fmla="*/ 55690 h 504214"/>
                <a:gd name="connsiteX240" fmla="*/ 1972294 w 1977779"/>
                <a:gd name="connsiteY240" fmla="*/ 55690 h 504214"/>
                <a:gd name="connsiteX241" fmla="*/ 1972294 w 1977779"/>
                <a:gd name="connsiteY241" fmla="*/ 31328 h 504214"/>
                <a:gd name="connsiteX242" fmla="*/ 1978205 w 1977779"/>
                <a:gd name="connsiteY242" fmla="*/ 74141 h 504214"/>
                <a:gd name="connsiteX243" fmla="*/ 1978205 w 1977779"/>
                <a:gd name="connsiteY243" fmla="*/ 98503 h 504214"/>
                <a:gd name="connsiteX244" fmla="*/ 1972294 w 1977779"/>
                <a:gd name="connsiteY244" fmla="*/ 98503 h 504214"/>
                <a:gd name="connsiteX245" fmla="*/ 1972294 w 1977779"/>
                <a:gd name="connsiteY245" fmla="*/ 74141 h 504214"/>
                <a:gd name="connsiteX246" fmla="*/ 1978205 w 1977779"/>
                <a:gd name="connsiteY246" fmla="*/ 116954 h 504214"/>
                <a:gd name="connsiteX247" fmla="*/ 1978205 w 1977779"/>
                <a:gd name="connsiteY247" fmla="*/ 142066 h 504214"/>
                <a:gd name="connsiteX248" fmla="*/ 1972294 w 1977779"/>
                <a:gd name="connsiteY248" fmla="*/ 142066 h 504214"/>
                <a:gd name="connsiteX249" fmla="*/ 1972294 w 1977779"/>
                <a:gd name="connsiteY249" fmla="*/ 116954 h 504214"/>
                <a:gd name="connsiteX250" fmla="*/ 1978205 w 1977779"/>
                <a:gd name="connsiteY250" fmla="*/ 160516 h 504214"/>
                <a:gd name="connsiteX251" fmla="*/ 1978205 w 1977779"/>
                <a:gd name="connsiteY251" fmla="*/ 184879 h 504214"/>
                <a:gd name="connsiteX252" fmla="*/ 1972294 w 1977779"/>
                <a:gd name="connsiteY252" fmla="*/ 184879 h 504214"/>
                <a:gd name="connsiteX253" fmla="*/ 1972294 w 1977779"/>
                <a:gd name="connsiteY253" fmla="*/ 160516 h 504214"/>
                <a:gd name="connsiteX254" fmla="*/ 1978205 w 1977779"/>
                <a:gd name="connsiteY254" fmla="*/ 203329 h 504214"/>
                <a:gd name="connsiteX255" fmla="*/ 1978205 w 1977779"/>
                <a:gd name="connsiteY255" fmla="*/ 227692 h 504214"/>
                <a:gd name="connsiteX256" fmla="*/ 1972294 w 1977779"/>
                <a:gd name="connsiteY256" fmla="*/ 227692 h 504214"/>
                <a:gd name="connsiteX257" fmla="*/ 1972294 w 1977779"/>
                <a:gd name="connsiteY257" fmla="*/ 203329 h 504214"/>
                <a:gd name="connsiteX258" fmla="*/ 1978205 w 1977779"/>
                <a:gd name="connsiteY258" fmla="*/ 246160 h 504214"/>
                <a:gd name="connsiteX259" fmla="*/ 1978205 w 1977779"/>
                <a:gd name="connsiteY259" fmla="*/ 271254 h 504214"/>
                <a:gd name="connsiteX260" fmla="*/ 1972294 w 1977779"/>
                <a:gd name="connsiteY260" fmla="*/ 271254 h 504214"/>
                <a:gd name="connsiteX261" fmla="*/ 1972294 w 1977779"/>
                <a:gd name="connsiteY261" fmla="*/ 246160 h 504214"/>
                <a:gd name="connsiteX262" fmla="*/ 1978205 w 1977779"/>
                <a:gd name="connsiteY262" fmla="*/ 289705 h 504214"/>
                <a:gd name="connsiteX263" fmla="*/ 1978205 w 1977779"/>
                <a:gd name="connsiteY263" fmla="*/ 314067 h 504214"/>
                <a:gd name="connsiteX264" fmla="*/ 1972294 w 1977779"/>
                <a:gd name="connsiteY264" fmla="*/ 314067 h 504214"/>
                <a:gd name="connsiteX265" fmla="*/ 1972294 w 1977779"/>
                <a:gd name="connsiteY265" fmla="*/ 289705 h 504214"/>
                <a:gd name="connsiteX266" fmla="*/ 1978205 w 1977779"/>
                <a:gd name="connsiteY266" fmla="*/ 332535 h 504214"/>
                <a:gd name="connsiteX267" fmla="*/ 1978205 w 1977779"/>
                <a:gd name="connsiteY267" fmla="*/ 356897 h 504214"/>
                <a:gd name="connsiteX268" fmla="*/ 1972294 w 1977779"/>
                <a:gd name="connsiteY268" fmla="*/ 356897 h 504214"/>
                <a:gd name="connsiteX269" fmla="*/ 1972294 w 1977779"/>
                <a:gd name="connsiteY269" fmla="*/ 332535 h 504214"/>
                <a:gd name="connsiteX270" fmla="*/ 1978205 w 1977779"/>
                <a:gd name="connsiteY270" fmla="*/ 375348 h 504214"/>
                <a:gd name="connsiteX271" fmla="*/ 1978205 w 1977779"/>
                <a:gd name="connsiteY271" fmla="*/ 400443 h 504214"/>
                <a:gd name="connsiteX272" fmla="*/ 1972294 w 1977779"/>
                <a:gd name="connsiteY272" fmla="*/ 400443 h 504214"/>
                <a:gd name="connsiteX273" fmla="*/ 1972294 w 1977779"/>
                <a:gd name="connsiteY273" fmla="*/ 375348 h 504214"/>
                <a:gd name="connsiteX274" fmla="*/ 1978205 w 1977779"/>
                <a:gd name="connsiteY274" fmla="*/ 418910 h 504214"/>
                <a:gd name="connsiteX275" fmla="*/ 1978205 w 1977779"/>
                <a:gd name="connsiteY275" fmla="*/ 443273 h 504214"/>
                <a:gd name="connsiteX276" fmla="*/ 1972294 w 1977779"/>
                <a:gd name="connsiteY276" fmla="*/ 443273 h 504214"/>
                <a:gd name="connsiteX277" fmla="*/ 1972294 w 1977779"/>
                <a:gd name="connsiteY277" fmla="*/ 418910 h 504214"/>
                <a:gd name="connsiteX278" fmla="*/ 1978205 w 1977779"/>
                <a:gd name="connsiteY278" fmla="*/ 461723 h 504214"/>
                <a:gd name="connsiteX279" fmla="*/ 1978205 w 1977779"/>
                <a:gd name="connsiteY279" fmla="*/ 486085 h 504214"/>
                <a:gd name="connsiteX280" fmla="*/ 1972294 w 1977779"/>
                <a:gd name="connsiteY280" fmla="*/ 486085 h 504214"/>
                <a:gd name="connsiteX281" fmla="*/ 1972294 w 1977779"/>
                <a:gd name="connsiteY281" fmla="*/ 461723 h 504214"/>
                <a:gd name="connsiteX282" fmla="*/ 1972294 w 1977779"/>
                <a:gd name="connsiteY282" fmla="*/ 504536 h 504214"/>
                <a:gd name="connsiteX283" fmla="*/ 1947931 w 1977779"/>
                <a:gd name="connsiteY283" fmla="*/ 504536 h 504214"/>
                <a:gd name="connsiteX284" fmla="*/ 1947931 w 1977779"/>
                <a:gd name="connsiteY284" fmla="*/ 498642 h 504214"/>
                <a:gd name="connsiteX285" fmla="*/ 1972294 w 1977779"/>
                <a:gd name="connsiteY285" fmla="*/ 498642 h 504214"/>
                <a:gd name="connsiteX286" fmla="*/ 1929481 w 1977779"/>
                <a:gd name="connsiteY286" fmla="*/ 504536 h 504214"/>
                <a:gd name="connsiteX287" fmla="*/ 1904369 w 1977779"/>
                <a:gd name="connsiteY287" fmla="*/ 504536 h 504214"/>
                <a:gd name="connsiteX288" fmla="*/ 1904369 w 1977779"/>
                <a:gd name="connsiteY288" fmla="*/ 498642 h 504214"/>
                <a:gd name="connsiteX289" fmla="*/ 1929481 w 1977779"/>
                <a:gd name="connsiteY289" fmla="*/ 498642 h 504214"/>
                <a:gd name="connsiteX290" fmla="*/ 1885918 w 1977779"/>
                <a:gd name="connsiteY290" fmla="*/ 504536 h 504214"/>
                <a:gd name="connsiteX291" fmla="*/ 1861556 w 1977779"/>
                <a:gd name="connsiteY291" fmla="*/ 504536 h 504214"/>
                <a:gd name="connsiteX292" fmla="*/ 1861556 w 1977779"/>
                <a:gd name="connsiteY292" fmla="*/ 498642 h 504214"/>
                <a:gd name="connsiteX293" fmla="*/ 1885918 w 1977779"/>
                <a:gd name="connsiteY293" fmla="*/ 498642 h 504214"/>
                <a:gd name="connsiteX294" fmla="*/ 1843105 w 1977779"/>
                <a:gd name="connsiteY294" fmla="*/ 504536 h 504214"/>
                <a:gd name="connsiteX295" fmla="*/ 1818743 w 1977779"/>
                <a:gd name="connsiteY295" fmla="*/ 504536 h 504214"/>
                <a:gd name="connsiteX296" fmla="*/ 1818743 w 1977779"/>
                <a:gd name="connsiteY296" fmla="*/ 498642 h 504214"/>
                <a:gd name="connsiteX297" fmla="*/ 1843105 w 1977779"/>
                <a:gd name="connsiteY297" fmla="*/ 498642 h 504214"/>
                <a:gd name="connsiteX298" fmla="*/ 1800275 w 1977779"/>
                <a:gd name="connsiteY298" fmla="*/ 504536 h 504214"/>
                <a:gd name="connsiteX299" fmla="*/ 1775180 w 1977779"/>
                <a:gd name="connsiteY299" fmla="*/ 504536 h 504214"/>
                <a:gd name="connsiteX300" fmla="*/ 1775180 w 1977779"/>
                <a:gd name="connsiteY300" fmla="*/ 498642 h 504214"/>
                <a:gd name="connsiteX301" fmla="*/ 1800275 w 1977779"/>
                <a:gd name="connsiteY301" fmla="*/ 498642 h 504214"/>
                <a:gd name="connsiteX302" fmla="*/ 1756730 w 1977779"/>
                <a:gd name="connsiteY302" fmla="*/ 504536 h 504214"/>
                <a:gd name="connsiteX303" fmla="*/ 1732368 w 1977779"/>
                <a:gd name="connsiteY303" fmla="*/ 504536 h 504214"/>
                <a:gd name="connsiteX304" fmla="*/ 1732368 w 1977779"/>
                <a:gd name="connsiteY304" fmla="*/ 498642 h 504214"/>
                <a:gd name="connsiteX305" fmla="*/ 1756730 w 1977779"/>
                <a:gd name="connsiteY305" fmla="*/ 498642 h 504214"/>
                <a:gd name="connsiteX306" fmla="*/ 1713900 w 1977779"/>
                <a:gd name="connsiteY306" fmla="*/ 504536 h 504214"/>
                <a:gd name="connsiteX307" fmla="*/ 1689538 w 1977779"/>
                <a:gd name="connsiteY307" fmla="*/ 504536 h 504214"/>
                <a:gd name="connsiteX308" fmla="*/ 1689538 w 1977779"/>
                <a:gd name="connsiteY308" fmla="*/ 498642 h 504214"/>
                <a:gd name="connsiteX309" fmla="*/ 1713900 w 1977779"/>
                <a:gd name="connsiteY309" fmla="*/ 498642 h 504214"/>
                <a:gd name="connsiteX310" fmla="*/ 1671087 w 1977779"/>
                <a:gd name="connsiteY310" fmla="*/ 504536 h 504214"/>
                <a:gd name="connsiteX311" fmla="*/ 1645992 w 1977779"/>
                <a:gd name="connsiteY311" fmla="*/ 504536 h 504214"/>
                <a:gd name="connsiteX312" fmla="*/ 1645992 w 1977779"/>
                <a:gd name="connsiteY312" fmla="*/ 498642 h 504214"/>
                <a:gd name="connsiteX313" fmla="*/ 1671087 w 1977779"/>
                <a:gd name="connsiteY313" fmla="*/ 498642 h 504214"/>
                <a:gd name="connsiteX314" fmla="*/ 1627524 w 1977779"/>
                <a:gd name="connsiteY314" fmla="*/ 504536 h 504214"/>
                <a:gd name="connsiteX315" fmla="*/ 1603162 w 1977779"/>
                <a:gd name="connsiteY315" fmla="*/ 504536 h 504214"/>
                <a:gd name="connsiteX316" fmla="*/ 1603162 w 1977779"/>
                <a:gd name="connsiteY316" fmla="*/ 498642 h 504214"/>
                <a:gd name="connsiteX317" fmla="*/ 1627524 w 1977779"/>
                <a:gd name="connsiteY317" fmla="*/ 498642 h 504214"/>
                <a:gd name="connsiteX318" fmla="*/ 1584712 w 1977779"/>
                <a:gd name="connsiteY318" fmla="*/ 504536 h 504214"/>
                <a:gd name="connsiteX319" fmla="*/ 1560349 w 1977779"/>
                <a:gd name="connsiteY319" fmla="*/ 504536 h 504214"/>
                <a:gd name="connsiteX320" fmla="*/ 1560349 w 1977779"/>
                <a:gd name="connsiteY320" fmla="*/ 498642 h 504214"/>
                <a:gd name="connsiteX321" fmla="*/ 1584712 w 1977779"/>
                <a:gd name="connsiteY321" fmla="*/ 498642 h 504214"/>
                <a:gd name="connsiteX322" fmla="*/ 1541899 w 1977779"/>
                <a:gd name="connsiteY322" fmla="*/ 504536 h 504214"/>
                <a:gd name="connsiteX323" fmla="*/ 1516787 w 1977779"/>
                <a:gd name="connsiteY323" fmla="*/ 504536 h 504214"/>
                <a:gd name="connsiteX324" fmla="*/ 1516787 w 1977779"/>
                <a:gd name="connsiteY324" fmla="*/ 498642 h 504214"/>
                <a:gd name="connsiteX325" fmla="*/ 1541899 w 1977779"/>
                <a:gd name="connsiteY325" fmla="*/ 498642 h 504214"/>
                <a:gd name="connsiteX326" fmla="*/ 1498336 w 1977779"/>
                <a:gd name="connsiteY326" fmla="*/ 504536 h 504214"/>
                <a:gd name="connsiteX327" fmla="*/ 1473974 w 1977779"/>
                <a:gd name="connsiteY327" fmla="*/ 504536 h 504214"/>
                <a:gd name="connsiteX328" fmla="*/ 1473974 w 1977779"/>
                <a:gd name="connsiteY328" fmla="*/ 498642 h 504214"/>
                <a:gd name="connsiteX329" fmla="*/ 1498336 w 1977779"/>
                <a:gd name="connsiteY329" fmla="*/ 498642 h 504214"/>
                <a:gd name="connsiteX330" fmla="*/ 1455523 w 1977779"/>
                <a:gd name="connsiteY330" fmla="*/ 504536 h 504214"/>
                <a:gd name="connsiteX331" fmla="*/ 1431161 w 1977779"/>
                <a:gd name="connsiteY331" fmla="*/ 504536 h 504214"/>
                <a:gd name="connsiteX332" fmla="*/ 1431161 w 1977779"/>
                <a:gd name="connsiteY332" fmla="*/ 498642 h 504214"/>
                <a:gd name="connsiteX333" fmla="*/ 1455523 w 1977779"/>
                <a:gd name="connsiteY333" fmla="*/ 498642 h 504214"/>
                <a:gd name="connsiteX334" fmla="*/ 1412693 w 1977779"/>
                <a:gd name="connsiteY334" fmla="*/ 504536 h 504214"/>
                <a:gd name="connsiteX335" fmla="*/ 1387598 w 1977779"/>
                <a:gd name="connsiteY335" fmla="*/ 504536 h 504214"/>
                <a:gd name="connsiteX336" fmla="*/ 1387598 w 1977779"/>
                <a:gd name="connsiteY336" fmla="*/ 498642 h 504214"/>
                <a:gd name="connsiteX337" fmla="*/ 1412693 w 1977779"/>
                <a:gd name="connsiteY337" fmla="*/ 498642 h 504214"/>
                <a:gd name="connsiteX338" fmla="*/ 1369148 w 1977779"/>
                <a:gd name="connsiteY338" fmla="*/ 504536 h 504214"/>
                <a:gd name="connsiteX339" fmla="*/ 1344786 w 1977779"/>
                <a:gd name="connsiteY339" fmla="*/ 504536 h 504214"/>
                <a:gd name="connsiteX340" fmla="*/ 1344786 w 1977779"/>
                <a:gd name="connsiteY340" fmla="*/ 498642 h 504214"/>
                <a:gd name="connsiteX341" fmla="*/ 1369148 w 1977779"/>
                <a:gd name="connsiteY341" fmla="*/ 498642 h 504214"/>
                <a:gd name="connsiteX342" fmla="*/ 1326318 w 1977779"/>
                <a:gd name="connsiteY342" fmla="*/ 504536 h 504214"/>
                <a:gd name="connsiteX343" fmla="*/ 1301955 w 1977779"/>
                <a:gd name="connsiteY343" fmla="*/ 504536 h 504214"/>
                <a:gd name="connsiteX344" fmla="*/ 1301955 w 1977779"/>
                <a:gd name="connsiteY344" fmla="*/ 498642 h 504214"/>
                <a:gd name="connsiteX345" fmla="*/ 1326318 w 1977779"/>
                <a:gd name="connsiteY345" fmla="*/ 498642 h 504214"/>
                <a:gd name="connsiteX346" fmla="*/ 1283505 w 1977779"/>
                <a:gd name="connsiteY346" fmla="*/ 504536 h 504214"/>
                <a:gd name="connsiteX347" fmla="*/ 1258410 w 1977779"/>
                <a:gd name="connsiteY347" fmla="*/ 504536 h 504214"/>
                <a:gd name="connsiteX348" fmla="*/ 1258410 w 1977779"/>
                <a:gd name="connsiteY348" fmla="*/ 498642 h 504214"/>
                <a:gd name="connsiteX349" fmla="*/ 1283505 w 1977779"/>
                <a:gd name="connsiteY349" fmla="*/ 498642 h 504214"/>
                <a:gd name="connsiteX350" fmla="*/ 1239942 w 1977779"/>
                <a:gd name="connsiteY350" fmla="*/ 504536 h 504214"/>
                <a:gd name="connsiteX351" fmla="*/ 1215580 w 1977779"/>
                <a:gd name="connsiteY351" fmla="*/ 504536 h 504214"/>
                <a:gd name="connsiteX352" fmla="*/ 1215580 w 1977779"/>
                <a:gd name="connsiteY352" fmla="*/ 498642 h 504214"/>
                <a:gd name="connsiteX353" fmla="*/ 1239942 w 1977779"/>
                <a:gd name="connsiteY353" fmla="*/ 498642 h 504214"/>
                <a:gd name="connsiteX354" fmla="*/ 1197130 w 1977779"/>
                <a:gd name="connsiteY354" fmla="*/ 504536 h 504214"/>
                <a:gd name="connsiteX355" fmla="*/ 1172767 w 1977779"/>
                <a:gd name="connsiteY355" fmla="*/ 504536 h 504214"/>
                <a:gd name="connsiteX356" fmla="*/ 1172767 w 1977779"/>
                <a:gd name="connsiteY356" fmla="*/ 498642 h 504214"/>
                <a:gd name="connsiteX357" fmla="*/ 1197130 w 1977779"/>
                <a:gd name="connsiteY357" fmla="*/ 498642 h 504214"/>
                <a:gd name="connsiteX358" fmla="*/ 1154317 w 1977779"/>
                <a:gd name="connsiteY358" fmla="*/ 504536 h 504214"/>
                <a:gd name="connsiteX359" fmla="*/ 1129205 w 1977779"/>
                <a:gd name="connsiteY359" fmla="*/ 504536 h 504214"/>
                <a:gd name="connsiteX360" fmla="*/ 1129205 w 1977779"/>
                <a:gd name="connsiteY360" fmla="*/ 498642 h 504214"/>
                <a:gd name="connsiteX361" fmla="*/ 1154317 w 1977779"/>
                <a:gd name="connsiteY361" fmla="*/ 498642 h 504214"/>
                <a:gd name="connsiteX362" fmla="*/ 1110754 w 1977779"/>
                <a:gd name="connsiteY362" fmla="*/ 504536 h 504214"/>
                <a:gd name="connsiteX363" fmla="*/ 1086392 w 1977779"/>
                <a:gd name="connsiteY363" fmla="*/ 504536 h 504214"/>
                <a:gd name="connsiteX364" fmla="*/ 1086392 w 1977779"/>
                <a:gd name="connsiteY364" fmla="*/ 498642 h 504214"/>
                <a:gd name="connsiteX365" fmla="*/ 1110754 w 1977779"/>
                <a:gd name="connsiteY365" fmla="*/ 498642 h 504214"/>
                <a:gd name="connsiteX366" fmla="*/ 1067941 w 1977779"/>
                <a:gd name="connsiteY366" fmla="*/ 504536 h 504214"/>
                <a:gd name="connsiteX367" fmla="*/ 1043579 w 1977779"/>
                <a:gd name="connsiteY367" fmla="*/ 504536 h 504214"/>
                <a:gd name="connsiteX368" fmla="*/ 1043579 w 1977779"/>
                <a:gd name="connsiteY368" fmla="*/ 498642 h 504214"/>
                <a:gd name="connsiteX369" fmla="*/ 1067941 w 1977779"/>
                <a:gd name="connsiteY369" fmla="*/ 498642 h 504214"/>
                <a:gd name="connsiteX370" fmla="*/ 1025120 w 1977779"/>
                <a:gd name="connsiteY370" fmla="*/ 504536 h 504214"/>
                <a:gd name="connsiteX371" fmla="*/ 1000018 w 1977779"/>
                <a:gd name="connsiteY371" fmla="*/ 504536 h 504214"/>
                <a:gd name="connsiteX372" fmla="*/ 1000018 w 1977779"/>
                <a:gd name="connsiteY372" fmla="*/ 498642 h 504214"/>
                <a:gd name="connsiteX373" fmla="*/ 1025120 w 1977779"/>
                <a:gd name="connsiteY373" fmla="*/ 498642 h 504214"/>
                <a:gd name="connsiteX374" fmla="*/ 981562 w 1977779"/>
                <a:gd name="connsiteY374" fmla="*/ 504536 h 504214"/>
                <a:gd name="connsiteX375" fmla="*/ 957200 w 1977779"/>
                <a:gd name="connsiteY375" fmla="*/ 504536 h 504214"/>
                <a:gd name="connsiteX376" fmla="*/ 957200 w 1977779"/>
                <a:gd name="connsiteY376" fmla="*/ 498642 h 504214"/>
                <a:gd name="connsiteX377" fmla="*/ 981562 w 1977779"/>
                <a:gd name="connsiteY377" fmla="*/ 498642 h 504214"/>
                <a:gd name="connsiteX378" fmla="*/ 938744 w 1977779"/>
                <a:gd name="connsiteY378" fmla="*/ 504536 h 504214"/>
                <a:gd name="connsiteX379" fmla="*/ 914382 w 1977779"/>
                <a:gd name="connsiteY379" fmla="*/ 504536 h 504214"/>
                <a:gd name="connsiteX380" fmla="*/ 914382 w 1977779"/>
                <a:gd name="connsiteY380" fmla="*/ 498642 h 504214"/>
                <a:gd name="connsiteX381" fmla="*/ 938744 w 1977779"/>
                <a:gd name="connsiteY381" fmla="*/ 498642 h 504214"/>
                <a:gd name="connsiteX382" fmla="*/ 895925 w 1977779"/>
                <a:gd name="connsiteY382" fmla="*/ 504536 h 504214"/>
                <a:gd name="connsiteX383" fmla="*/ 870825 w 1977779"/>
                <a:gd name="connsiteY383" fmla="*/ 504536 h 504214"/>
                <a:gd name="connsiteX384" fmla="*/ 870825 w 1977779"/>
                <a:gd name="connsiteY384" fmla="*/ 498642 h 504214"/>
                <a:gd name="connsiteX385" fmla="*/ 895925 w 1977779"/>
                <a:gd name="connsiteY385" fmla="*/ 498642 h 504214"/>
                <a:gd name="connsiteX386" fmla="*/ 852369 w 1977779"/>
                <a:gd name="connsiteY386" fmla="*/ 504536 h 504214"/>
                <a:gd name="connsiteX387" fmla="*/ 828007 w 1977779"/>
                <a:gd name="connsiteY387" fmla="*/ 504536 h 504214"/>
                <a:gd name="connsiteX388" fmla="*/ 828007 w 1977779"/>
                <a:gd name="connsiteY388" fmla="*/ 498642 h 504214"/>
                <a:gd name="connsiteX389" fmla="*/ 852369 w 1977779"/>
                <a:gd name="connsiteY389" fmla="*/ 498642 h 504214"/>
                <a:gd name="connsiteX390" fmla="*/ 809549 w 1977779"/>
                <a:gd name="connsiteY390" fmla="*/ 504536 h 504214"/>
                <a:gd name="connsiteX391" fmla="*/ 785187 w 1977779"/>
                <a:gd name="connsiteY391" fmla="*/ 504536 h 504214"/>
                <a:gd name="connsiteX392" fmla="*/ 785187 w 1977779"/>
                <a:gd name="connsiteY392" fmla="*/ 498642 h 504214"/>
                <a:gd name="connsiteX393" fmla="*/ 809549 w 1977779"/>
                <a:gd name="connsiteY393" fmla="*/ 498642 h 504214"/>
                <a:gd name="connsiteX394" fmla="*/ 766731 w 1977779"/>
                <a:gd name="connsiteY394" fmla="*/ 504536 h 504214"/>
                <a:gd name="connsiteX395" fmla="*/ 741631 w 1977779"/>
                <a:gd name="connsiteY395" fmla="*/ 504536 h 504214"/>
                <a:gd name="connsiteX396" fmla="*/ 741631 w 1977779"/>
                <a:gd name="connsiteY396" fmla="*/ 498642 h 504214"/>
                <a:gd name="connsiteX397" fmla="*/ 766731 w 1977779"/>
                <a:gd name="connsiteY397" fmla="*/ 498642 h 504214"/>
                <a:gd name="connsiteX398" fmla="*/ 723174 w 1977779"/>
                <a:gd name="connsiteY398" fmla="*/ 504536 h 504214"/>
                <a:gd name="connsiteX399" fmla="*/ 698813 w 1977779"/>
                <a:gd name="connsiteY399" fmla="*/ 504536 h 504214"/>
                <a:gd name="connsiteX400" fmla="*/ 698813 w 1977779"/>
                <a:gd name="connsiteY400" fmla="*/ 498642 h 504214"/>
                <a:gd name="connsiteX401" fmla="*/ 723174 w 1977779"/>
                <a:gd name="connsiteY401" fmla="*/ 498642 h 504214"/>
                <a:gd name="connsiteX402" fmla="*/ 680356 w 1977779"/>
                <a:gd name="connsiteY402" fmla="*/ 504536 h 504214"/>
                <a:gd name="connsiteX403" fmla="*/ 655993 w 1977779"/>
                <a:gd name="connsiteY403" fmla="*/ 504536 h 504214"/>
                <a:gd name="connsiteX404" fmla="*/ 655993 w 1977779"/>
                <a:gd name="connsiteY404" fmla="*/ 498642 h 504214"/>
                <a:gd name="connsiteX405" fmla="*/ 680356 w 1977779"/>
                <a:gd name="connsiteY405" fmla="*/ 498642 h 504214"/>
                <a:gd name="connsiteX406" fmla="*/ 637538 w 1977779"/>
                <a:gd name="connsiteY406" fmla="*/ 504536 h 504214"/>
                <a:gd name="connsiteX407" fmla="*/ 612436 w 1977779"/>
                <a:gd name="connsiteY407" fmla="*/ 504536 h 504214"/>
                <a:gd name="connsiteX408" fmla="*/ 612436 w 1977779"/>
                <a:gd name="connsiteY408" fmla="*/ 498642 h 504214"/>
                <a:gd name="connsiteX409" fmla="*/ 637538 w 1977779"/>
                <a:gd name="connsiteY409" fmla="*/ 498642 h 504214"/>
                <a:gd name="connsiteX410" fmla="*/ 593980 w 1977779"/>
                <a:gd name="connsiteY410" fmla="*/ 504536 h 504214"/>
                <a:gd name="connsiteX411" fmla="*/ 569618 w 1977779"/>
                <a:gd name="connsiteY411" fmla="*/ 504536 h 504214"/>
                <a:gd name="connsiteX412" fmla="*/ 569618 w 1977779"/>
                <a:gd name="connsiteY412" fmla="*/ 498642 h 504214"/>
                <a:gd name="connsiteX413" fmla="*/ 593980 w 1977779"/>
                <a:gd name="connsiteY413" fmla="*/ 498642 h 504214"/>
                <a:gd name="connsiteX414" fmla="*/ 551162 w 1977779"/>
                <a:gd name="connsiteY414" fmla="*/ 504536 h 504214"/>
                <a:gd name="connsiteX415" fmla="*/ 526800 w 1977779"/>
                <a:gd name="connsiteY415" fmla="*/ 504536 h 504214"/>
                <a:gd name="connsiteX416" fmla="*/ 526800 w 1977779"/>
                <a:gd name="connsiteY416" fmla="*/ 498642 h 504214"/>
                <a:gd name="connsiteX417" fmla="*/ 551162 w 1977779"/>
                <a:gd name="connsiteY417" fmla="*/ 498642 h 504214"/>
                <a:gd name="connsiteX418" fmla="*/ 508342 w 1977779"/>
                <a:gd name="connsiteY418" fmla="*/ 504536 h 504214"/>
                <a:gd name="connsiteX419" fmla="*/ 483242 w 1977779"/>
                <a:gd name="connsiteY419" fmla="*/ 504536 h 504214"/>
                <a:gd name="connsiteX420" fmla="*/ 483242 w 1977779"/>
                <a:gd name="connsiteY420" fmla="*/ 498642 h 504214"/>
                <a:gd name="connsiteX421" fmla="*/ 508342 w 1977779"/>
                <a:gd name="connsiteY421" fmla="*/ 498642 h 504214"/>
                <a:gd name="connsiteX422" fmla="*/ 464787 w 1977779"/>
                <a:gd name="connsiteY422" fmla="*/ 504536 h 504214"/>
                <a:gd name="connsiteX423" fmla="*/ 440424 w 1977779"/>
                <a:gd name="connsiteY423" fmla="*/ 504536 h 504214"/>
                <a:gd name="connsiteX424" fmla="*/ 440424 w 1977779"/>
                <a:gd name="connsiteY424" fmla="*/ 498642 h 504214"/>
                <a:gd name="connsiteX425" fmla="*/ 464787 w 1977779"/>
                <a:gd name="connsiteY425" fmla="*/ 498642 h 504214"/>
                <a:gd name="connsiteX426" fmla="*/ 421969 w 1977779"/>
                <a:gd name="connsiteY426" fmla="*/ 504536 h 504214"/>
                <a:gd name="connsiteX427" fmla="*/ 397606 w 1977779"/>
                <a:gd name="connsiteY427" fmla="*/ 504536 h 504214"/>
                <a:gd name="connsiteX428" fmla="*/ 397606 w 1977779"/>
                <a:gd name="connsiteY428" fmla="*/ 498642 h 504214"/>
                <a:gd name="connsiteX429" fmla="*/ 421969 w 1977779"/>
                <a:gd name="connsiteY429" fmla="*/ 498642 h 504214"/>
                <a:gd name="connsiteX430" fmla="*/ 379149 w 1977779"/>
                <a:gd name="connsiteY430" fmla="*/ 504536 h 504214"/>
                <a:gd name="connsiteX431" fmla="*/ 354049 w 1977779"/>
                <a:gd name="connsiteY431" fmla="*/ 504536 h 504214"/>
                <a:gd name="connsiteX432" fmla="*/ 354049 w 1977779"/>
                <a:gd name="connsiteY432" fmla="*/ 498642 h 504214"/>
                <a:gd name="connsiteX433" fmla="*/ 379149 w 1977779"/>
                <a:gd name="connsiteY433" fmla="*/ 498642 h 504214"/>
                <a:gd name="connsiteX434" fmla="*/ 335593 w 1977779"/>
                <a:gd name="connsiteY434" fmla="*/ 504536 h 504214"/>
                <a:gd name="connsiteX435" fmla="*/ 311229 w 1977779"/>
                <a:gd name="connsiteY435" fmla="*/ 504536 h 504214"/>
                <a:gd name="connsiteX436" fmla="*/ 311229 w 1977779"/>
                <a:gd name="connsiteY436" fmla="*/ 498642 h 504214"/>
                <a:gd name="connsiteX437" fmla="*/ 335593 w 1977779"/>
                <a:gd name="connsiteY437" fmla="*/ 498642 h 504214"/>
                <a:gd name="connsiteX438" fmla="*/ 292774 w 1977779"/>
                <a:gd name="connsiteY438" fmla="*/ 504536 h 504214"/>
                <a:gd name="connsiteX439" fmla="*/ 268411 w 1977779"/>
                <a:gd name="connsiteY439" fmla="*/ 504536 h 504214"/>
                <a:gd name="connsiteX440" fmla="*/ 268411 w 1977779"/>
                <a:gd name="connsiteY440" fmla="*/ 498642 h 504214"/>
                <a:gd name="connsiteX441" fmla="*/ 292774 w 1977779"/>
                <a:gd name="connsiteY441" fmla="*/ 498642 h 504214"/>
                <a:gd name="connsiteX442" fmla="*/ 249956 w 1977779"/>
                <a:gd name="connsiteY442" fmla="*/ 504536 h 504214"/>
                <a:gd name="connsiteX443" fmla="*/ 224854 w 1977779"/>
                <a:gd name="connsiteY443" fmla="*/ 504536 h 504214"/>
                <a:gd name="connsiteX444" fmla="*/ 224854 w 1977779"/>
                <a:gd name="connsiteY444" fmla="*/ 498642 h 504214"/>
                <a:gd name="connsiteX445" fmla="*/ 249956 w 1977779"/>
                <a:gd name="connsiteY445" fmla="*/ 498642 h 504214"/>
                <a:gd name="connsiteX446" fmla="*/ 206398 w 1977779"/>
                <a:gd name="connsiteY446" fmla="*/ 504536 h 504214"/>
                <a:gd name="connsiteX447" fmla="*/ 182036 w 1977779"/>
                <a:gd name="connsiteY447" fmla="*/ 504536 h 504214"/>
                <a:gd name="connsiteX448" fmla="*/ 182036 w 1977779"/>
                <a:gd name="connsiteY448" fmla="*/ 498642 h 504214"/>
                <a:gd name="connsiteX449" fmla="*/ 206398 w 1977779"/>
                <a:gd name="connsiteY449" fmla="*/ 498642 h 504214"/>
                <a:gd name="connsiteX450" fmla="*/ 163580 w 1977779"/>
                <a:gd name="connsiteY450" fmla="*/ 504536 h 504214"/>
                <a:gd name="connsiteX451" fmla="*/ 139218 w 1977779"/>
                <a:gd name="connsiteY451" fmla="*/ 504536 h 504214"/>
                <a:gd name="connsiteX452" fmla="*/ 139218 w 1977779"/>
                <a:gd name="connsiteY452" fmla="*/ 498642 h 504214"/>
                <a:gd name="connsiteX453" fmla="*/ 163580 w 1977779"/>
                <a:gd name="connsiteY453" fmla="*/ 498642 h 504214"/>
                <a:gd name="connsiteX454" fmla="*/ 120762 w 1977779"/>
                <a:gd name="connsiteY454" fmla="*/ 504536 h 504214"/>
                <a:gd name="connsiteX455" fmla="*/ 95660 w 1977779"/>
                <a:gd name="connsiteY455" fmla="*/ 504536 h 504214"/>
                <a:gd name="connsiteX456" fmla="*/ 95660 w 1977779"/>
                <a:gd name="connsiteY456" fmla="*/ 498642 h 504214"/>
                <a:gd name="connsiteX457" fmla="*/ 120762 w 1977779"/>
                <a:gd name="connsiteY457" fmla="*/ 498642 h 504214"/>
                <a:gd name="connsiteX458" fmla="*/ 77205 w 1977779"/>
                <a:gd name="connsiteY458" fmla="*/ 504536 h 504214"/>
                <a:gd name="connsiteX459" fmla="*/ 52842 w 1977779"/>
                <a:gd name="connsiteY459" fmla="*/ 504536 h 504214"/>
                <a:gd name="connsiteX460" fmla="*/ 52842 w 1977779"/>
                <a:gd name="connsiteY460" fmla="*/ 498642 h 504214"/>
                <a:gd name="connsiteX461" fmla="*/ 77205 w 1977779"/>
                <a:gd name="connsiteY461" fmla="*/ 498642 h 504214"/>
                <a:gd name="connsiteX462" fmla="*/ 34387 w 1977779"/>
                <a:gd name="connsiteY462" fmla="*/ 504536 h 504214"/>
                <a:gd name="connsiteX463" fmla="*/ 10024 w 1977779"/>
                <a:gd name="connsiteY463" fmla="*/ 504536 h 504214"/>
                <a:gd name="connsiteX464" fmla="*/ 10024 w 1977779"/>
                <a:gd name="connsiteY464" fmla="*/ 498642 h 504214"/>
                <a:gd name="connsiteX465" fmla="*/ 34387 w 1977779"/>
                <a:gd name="connsiteY465" fmla="*/ 498642 h 50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Lst>
              <a:rect l="l" t="t" r="r" b="b"/>
              <a:pathLst>
                <a:path w="1977779" h="504214">
                  <a:moveTo>
                    <a:pt x="426" y="501589"/>
                  </a:moveTo>
                  <a:lnTo>
                    <a:pt x="426" y="477226"/>
                  </a:lnTo>
                  <a:lnTo>
                    <a:pt x="6333" y="477226"/>
                  </a:lnTo>
                  <a:lnTo>
                    <a:pt x="6333" y="501589"/>
                  </a:lnTo>
                  <a:close/>
                  <a:moveTo>
                    <a:pt x="426" y="458776"/>
                  </a:moveTo>
                  <a:lnTo>
                    <a:pt x="426" y="434414"/>
                  </a:lnTo>
                  <a:lnTo>
                    <a:pt x="6333" y="434414"/>
                  </a:lnTo>
                  <a:lnTo>
                    <a:pt x="6333" y="458776"/>
                  </a:lnTo>
                  <a:close/>
                  <a:moveTo>
                    <a:pt x="426" y="415946"/>
                  </a:moveTo>
                  <a:lnTo>
                    <a:pt x="426" y="390851"/>
                  </a:lnTo>
                  <a:lnTo>
                    <a:pt x="6333" y="390851"/>
                  </a:lnTo>
                  <a:lnTo>
                    <a:pt x="6333" y="415946"/>
                  </a:lnTo>
                  <a:close/>
                  <a:moveTo>
                    <a:pt x="426" y="372401"/>
                  </a:moveTo>
                  <a:lnTo>
                    <a:pt x="426" y="348038"/>
                  </a:lnTo>
                  <a:lnTo>
                    <a:pt x="6333" y="348038"/>
                  </a:lnTo>
                  <a:lnTo>
                    <a:pt x="6333" y="372401"/>
                  </a:lnTo>
                  <a:close/>
                  <a:moveTo>
                    <a:pt x="426" y="329570"/>
                  </a:moveTo>
                  <a:lnTo>
                    <a:pt x="426" y="305208"/>
                  </a:lnTo>
                  <a:lnTo>
                    <a:pt x="6333" y="305208"/>
                  </a:lnTo>
                  <a:lnTo>
                    <a:pt x="6333" y="329570"/>
                  </a:lnTo>
                  <a:close/>
                  <a:moveTo>
                    <a:pt x="426" y="286757"/>
                  </a:moveTo>
                  <a:lnTo>
                    <a:pt x="426" y="261663"/>
                  </a:lnTo>
                  <a:lnTo>
                    <a:pt x="6333" y="261663"/>
                  </a:lnTo>
                  <a:lnTo>
                    <a:pt x="6333" y="286757"/>
                  </a:lnTo>
                  <a:close/>
                  <a:moveTo>
                    <a:pt x="426" y="243195"/>
                  </a:moveTo>
                  <a:lnTo>
                    <a:pt x="426" y="218833"/>
                  </a:lnTo>
                  <a:lnTo>
                    <a:pt x="6333" y="218833"/>
                  </a:lnTo>
                  <a:lnTo>
                    <a:pt x="6333" y="243195"/>
                  </a:lnTo>
                  <a:close/>
                  <a:moveTo>
                    <a:pt x="426" y="200382"/>
                  </a:moveTo>
                  <a:lnTo>
                    <a:pt x="426" y="176020"/>
                  </a:lnTo>
                  <a:lnTo>
                    <a:pt x="6333" y="176020"/>
                  </a:lnTo>
                  <a:lnTo>
                    <a:pt x="6333" y="200382"/>
                  </a:lnTo>
                  <a:close/>
                  <a:moveTo>
                    <a:pt x="426" y="157569"/>
                  </a:moveTo>
                  <a:lnTo>
                    <a:pt x="426" y="132457"/>
                  </a:lnTo>
                  <a:lnTo>
                    <a:pt x="6333" y="132457"/>
                  </a:lnTo>
                  <a:lnTo>
                    <a:pt x="6333" y="157569"/>
                  </a:lnTo>
                  <a:close/>
                  <a:moveTo>
                    <a:pt x="426" y="114007"/>
                  </a:moveTo>
                  <a:lnTo>
                    <a:pt x="426" y="89644"/>
                  </a:lnTo>
                  <a:lnTo>
                    <a:pt x="6333" y="89644"/>
                  </a:lnTo>
                  <a:lnTo>
                    <a:pt x="6333" y="114007"/>
                  </a:lnTo>
                  <a:close/>
                  <a:moveTo>
                    <a:pt x="426" y="71194"/>
                  </a:moveTo>
                  <a:lnTo>
                    <a:pt x="426" y="46831"/>
                  </a:lnTo>
                  <a:lnTo>
                    <a:pt x="6333" y="46831"/>
                  </a:lnTo>
                  <a:lnTo>
                    <a:pt x="6333" y="71194"/>
                  </a:lnTo>
                  <a:close/>
                  <a:moveTo>
                    <a:pt x="426" y="28363"/>
                  </a:moveTo>
                  <a:lnTo>
                    <a:pt x="426" y="322"/>
                  </a:lnTo>
                  <a:lnTo>
                    <a:pt x="3380" y="322"/>
                  </a:lnTo>
                  <a:lnTo>
                    <a:pt x="3380" y="6966"/>
                  </a:lnTo>
                  <a:lnTo>
                    <a:pt x="3380" y="6966"/>
                  </a:lnTo>
                  <a:lnTo>
                    <a:pt x="6333" y="3269"/>
                  </a:lnTo>
                  <a:lnTo>
                    <a:pt x="6333" y="28363"/>
                  </a:lnTo>
                  <a:close/>
                  <a:moveTo>
                    <a:pt x="21836" y="322"/>
                  </a:moveTo>
                  <a:lnTo>
                    <a:pt x="46198" y="322"/>
                  </a:lnTo>
                  <a:lnTo>
                    <a:pt x="46198" y="6966"/>
                  </a:lnTo>
                  <a:lnTo>
                    <a:pt x="21836" y="6966"/>
                  </a:lnTo>
                  <a:close/>
                  <a:moveTo>
                    <a:pt x="64654" y="322"/>
                  </a:moveTo>
                  <a:lnTo>
                    <a:pt x="89756" y="322"/>
                  </a:lnTo>
                  <a:lnTo>
                    <a:pt x="89756" y="6966"/>
                  </a:lnTo>
                  <a:lnTo>
                    <a:pt x="64654" y="6966"/>
                  </a:lnTo>
                  <a:close/>
                  <a:moveTo>
                    <a:pt x="108211" y="322"/>
                  </a:moveTo>
                  <a:lnTo>
                    <a:pt x="132574" y="322"/>
                  </a:lnTo>
                  <a:lnTo>
                    <a:pt x="132574" y="6966"/>
                  </a:lnTo>
                  <a:lnTo>
                    <a:pt x="108211" y="6966"/>
                  </a:lnTo>
                  <a:close/>
                  <a:moveTo>
                    <a:pt x="151029" y="322"/>
                  </a:moveTo>
                  <a:lnTo>
                    <a:pt x="175392" y="322"/>
                  </a:lnTo>
                  <a:lnTo>
                    <a:pt x="175392" y="6966"/>
                  </a:lnTo>
                  <a:lnTo>
                    <a:pt x="151029" y="6966"/>
                  </a:lnTo>
                  <a:close/>
                  <a:moveTo>
                    <a:pt x="193847" y="322"/>
                  </a:moveTo>
                  <a:lnTo>
                    <a:pt x="218949" y="322"/>
                  </a:lnTo>
                  <a:lnTo>
                    <a:pt x="218949" y="6966"/>
                  </a:lnTo>
                  <a:lnTo>
                    <a:pt x="193847" y="6966"/>
                  </a:lnTo>
                  <a:close/>
                  <a:moveTo>
                    <a:pt x="237405" y="322"/>
                  </a:moveTo>
                  <a:lnTo>
                    <a:pt x="261767" y="322"/>
                  </a:lnTo>
                  <a:lnTo>
                    <a:pt x="261767" y="6966"/>
                  </a:lnTo>
                  <a:lnTo>
                    <a:pt x="237405" y="6966"/>
                  </a:lnTo>
                  <a:close/>
                  <a:moveTo>
                    <a:pt x="280223" y="322"/>
                  </a:moveTo>
                  <a:lnTo>
                    <a:pt x="304585" y="322"/>
                  </a:lnTo>
                  <a:lnTo>
                    <a:pt x="304585" y="6966"/>
                  </a:lnTo>
                  <a:lnTo>
                    <a:pt x="280223" y="6966"/>
                  </a:lnTo>
                  <a:close/>
                  <a:moveTo>
                    <a:pt x="323043" y="322"/>
                  </a:moveTo>
                  <a:lnTo>
                    <a:pt x="348142" y="322"/>
                  </a:lnTo>
                  <a:lnTo>
                    <a:pt x="348142" y="6966"/>
                  </a:lnTo>
                  <a:lnTo>
                    <a:pt x="323043" y="6966"/>
                  </a:lnTo>
                  <a:close/>
                  <a:moveTo>
                    <a:pt x="366600" y="322"/>
                  </a:moveTo>
                  <a:lnTo>
                    <a:pt x="390962" y="322"/>
                  </a:lnTo>
                  <a:lnTo>
                    <a:pt x="390962" y="6966"/>
                  </a:lnTo>
                  <a:lnTo>
                    <a:pt x="366600" y="6966"/>
                  </a:lnTo>
                  <a:close/>
                  <a:moveTo>
                    <a:pt x="409418" y="322"/>
                  </a:moveTo>
                  <a:lnTo>
                    <a:pt x="433780" y="322"/>
                  </a:lnTo>
                  <a:lnTo>
                    <a:pt x="433780" y="6966"/>
                  </a:lnTo>
                  <a:lnTo>
                    <a:pt x="409418" y="6966"/>
                  </a:lnTo>
                  <a:close/>
                  <a:moveTo>
                    <a:pt x="452236" y="322"/>
                  </a:moveTo>
                  <a:lnTo>
                    <a:pt x="477336" y="322"/>
                  </a:lnTo>
                  <a:lnTo>
                    <a:pt x="477336" y="6966"/>
                  </a:lnTo>
                  <a:lnTo>
                    <a:pt x="452236" y="6966"/>
                  </a:lnTo>
                  <a:close/>
                  <a:moveTo>
                    <a:pt x="495793" y="322"/>
                  </a:moveTo>
                  <a:lnTo>
                    <a:pt x="520156" y="322"/>
                  </a:lnTo>
                  <a:lnTo>
                    <a:pt x="520156" y="6966"/>
                  </a:lnTo>
                  <a:lnTo>
                    <a:pt x="495793" y="6966"/>
                  </a:lnTo>
                  <a:close/>
                  <a:moveTo>
                    <a:pt x="538611" y="322"/>
                  </a:moveTo>
                  <a:lnTo>
                    <a:pt x="562974" y="322"/>
                  </a:lnTo>
                  <a:lnTo>
                    <a:pt x="562974" y="6966"/>
                  </a:lnTo>
                  <a:lnTo>
                    <a:pt x="538611" y="6966"/>
                  </a:lnTo>
                  <a:close/>
                  <a:moveTo>
                    <a:pt x="581429" y="322"/>
                  </a:moveTo>
                  <a:lnTo>
                    <a:pt x="606531" y="322"/>
                  </a:lnTo>
                  <a:lnTo>
                    <a:pt x="606531" y="6966"/>
                  </a:lnTo>
                  <a:lnTo>
                    <a:pt x="581429" y="6966"/>
                  </a:lnTo>
                  <a:close/>
                  <a:moveTo>
                    <a:pt x="624987" y="322"/>
                  </a:moveTo>
                  <a:lnTo>
                    <a:pt x="649349" y="322"/>
                  </a:lnTo>
                  <a:lnTo>
                    <a:pt x="649349" y="6966"/>
                  </a:lnTo>
                  <a:lnTo>
                    <a:pt x="624987" y="6966"/>
                  </a:lnTo>
                  <a:close/>
                  <a:moveTo>
                    <a:pt x="667807" y="322"/>
                  </a:moveTo>
                  <a:lnTo>
                    <a:pt x="692167" y="322"/>
                  </a:lnTo>
                  <a:lnTo>
                    <a:pt x="692167" y="6966"/>
                  </a:lnTo>
                  <a:lnTo>
                    <a:pt x="667807" y="6966"/>
                  </a:lnTo>
                  <a:close/>
                  <a:moveTo>
                    <a:pt x="710625" y="322"/>
                  </a:moveTo>
                  <a:lnTo>
                    <a:pt x="735724" y="322"/>
                  </a:lnTo>
                  <a:lnTo>
                    <a:pt x="735724" y="6966"/>
                  </a:lnTo>
                  <a:lnTo>
                    <a:pt x="710625" y="6966"/>
                  </a:lnTo>
                  <a:close/>
                  <a:moveTo>
                    <a:pt x="754180" y="322"/>
                  </a:moveTo>
                  <a:lnTo>
                    <a:pt x="778542" y="322"/>
                  </a:lnTo>
                  <a:lnTo>
                    <a:pt x="778542" y="6966"/>
                  </a:lnTo>
                  <a:lnTo>
                    <a:pt x="754180" y="6966"/>
                  </a:lnTo>
                  <a:close/>
                  <a:moveTo>
                    <a:pt x="797000" y="322"/>
                  </a:moveTo>
                  <a:lnTo>
                    <a:pt x="821362" y="322"/>
                  </a:lnTo>
                  <a:lnTo>
                    <a:pt x="821362" y="6966"/>
                  </a:lnTo>
                  <a:lnTo>
                    <a:pt x="797000" y="6966"/>
                  </a:lnTo>
                  <a:close/>
                  <a:moveTo>
                    <a:pt x="839818" y="322"/>
                  </a:moveTo>
                  <a:lnTo>
                    <a:pt x="864918" y="322"/>
                  </a:lnTo>
                  <a:lnTo>
                    <a:pt x="864918" y="6966"/>
                  </a:lnTo>
                  <a:lnTo>
                    <a:pt x="839818" y="6966"/>
                  </a:lnTo>
                  <a:close/>
                  <a:moveTo>
                    <a:pt x="883375" y="322"/>
                  </a:moveTo>
                  <a:lnTo>
                    <a:pt x="907738" y="322"/>
                  </a:lnTo>
                  <a:lnTo>
                    <a:pt x="907738" y="6966"/>
                  </a:lnTo>
                  <a:lnTo>
                    <a:pt x="883375" y="6966"/>
                  </a:lnTo>
                  <a:close/>
                  <a:moveTo>
                    <a:pt x="926193" y="322"/>
                  </a:moveTo>
                  <a:lnTo>
                    <a:pt x="950556" y="322"/>
                  </a:lnTo>
                  <a:lnTo>
                    <a:pt x="950556" y="6966"/>
                  </a:lnTo>
                  <a:lnTo>
                    <a:pt x="926193" y="6966"/>
                  </a:lnTo>
                  <a:close/>
                  <a:moveTo>
                    <a:pt x="969011" y="322"/>
                  </a:moveTo>
                  <a:lnTo>
                    <a:pt x="994113" y="322"/>
                  </a:lnTo>
                  <a:lnTo>
                    <a:pt x="994113" y="6966"/>
                  </a:lnTo>
                  <a:lnTo>
                    <a:pt x="969011" y="6966"/>
                  </a:lnTo>
                  <a:close/>
                  <a:moveTo>
                    <a:pt x="1012569" y="322"/>
                  </a:moveTo>
                  <a:lnTo>
                    <a:pt x="1036935" y="322"/>
                  </a:lnTo>
                  <a:lnTo>
                    <a:pt x="1036935" y="6966"/>
                  </a:lnTo>
                  <a:lnTo>
                    <a:pt x="1012569" y="6966"/>
                  </a:lnTo>
                  <a:close/>
                  <a:moveTo>
                    <a:pt x="1055385" y="322"/>
                  </a:moveTo>
                  <a:lnTo>
                    <a:pt x="1079747" y="322"/>
                  </a:lnTo>
                  <a:lnTo>
                    <a:pt x="1079747" y="6966"/>
                  </a:lnTo>
                  <a:lnTo>
                    <a:pt x="1055385" y="6966"/>
                  </a:lnTo>
                  <a:close/>
                  <a:moveTo>
                    <a:pt x="1098198" y="322"/>
                  </a:moveTo>
                  <a:lnTo>
                    <a:pt x="1123310" y="322"/>
                  </a:lnTo>
                  <a:lnTo>
                    <a:pt x="1123310" y="6966"/>
                  </a:lnTo>
                  <a:lnTo>
                    <a:pt x="1098198" y="6966"/>
                  </a:lnTo>
                  <a:close/>
                  <a:moveTo>
                    <a:pt x="1141761" y="322"/>
                  </a:moveTo>
                  <a:lnTo>
                    <a:pt x="1166123" y="322"/>
                  </a:lnTo>
                  <a:lnTo>
                    <a:pt x="1166123" y="6966"/>
                  </a:lnTo>
                  <a:lnTo>
                    <a:pt x="1141761" y="6966"/>
                  </a:lnTo>
                  <a:close/>
                  <a:moveTo>
                    <a:pt x="1184573" y="322"/>
                  </a:moveTo>
                  <a:lnTo>
                    <a:pt x="1208936" y="322"/>
                  </a:lnTo>
                  <a:lnTo>
                    <a:pt x="1208936" y="6966"/>
                  </a:lnTo>
                  <a:lnTo>
                    <a:pt x="1184573" y="6966"/>
                  </a:lnTo>
                  <a:close/>
                  <a:moveTo>
                    <a:pt x="1227404" y="322"/>
                  </a:moveTo>
                  <a:lnTo>
                    <a:pt x="1252498" y="322"/>
                  </a:lnTo>
                  <a:lnTo>
                    <a:pt x="1252498" y="6966"/>
                  </a:lnTo>
                  <a:lnTo>
                    <a:pt x="1227404" y="6966"/>
                  </a:lnTo>
                  <a:close/>
                  <a:moveTo>
                    <a:pt x="1270949" y="322"/>
                  </a:moveTo>
                  <a:lnTo>
                    <a:pt x="1295311" y="322"/>
                  </a:lnTo>
                  <a:lnTo>
                    <a:pt x="1295311" y="6966"/>
                  </a:lnTo>
                  <a:lnTo>
                    <a:pt x="1270949" y="6966"/>
                  </a:lnTo>
                  <a:close/>
                  <a:moveTo>
                    <a:pt x="1313779" y="322"/>
                  </a:moveTo>
                  <a:lnTo>
                    <a:pt x="1338141" y="322"/>
                  </a:lnTo>
                  <a:lnTo>
                    <a:pt x="1338141" y="6966"/>
                  </a:lnTo>
                  <a:lnTo>
                    <a:pt x="1313779" y="6966"/>
                  </a:lnTo>
                  <a:close/>
                  <a:moveTo>
                    <a:pt x="1356592" y="322"/>
                  </a:moveTo>
                  <a:lnTo>
                    <a:pt x="1381687" y="322"/>
                  </a:lnTo>
                  <a:lnTo>
                    <a:pt x="1381687" y="6966"/>
                  </a:lnTo>
                  <a:lnTo>
                    <a:pt x="1356592" y="6966"/>
                  </a:lnTo>
                  <a:close/>
                  <a:moveTo>
                    <a:pt x="1400155" y="322"/>
                  </a:moveTo>
                  <a:lnTo>
                    <a:pt x="1424517" y="322"/>
                  </a:lnTo>
                  <a:lnTo>
                    <a:pt x="1424517" y="6966"/>
                  </a:lnTo>
                  <a:lnTo>
                    <a:pt x="1400155" y="6966"/>
                  </a:lnTo>
                  <a:close/>
                  <a:moveTo>
                    <a:pt x="1442967" y="322"/>
                  </a:moveTo>
                  <a:lnTo>
                    <a:pt x="1467330" y="322"/>
                  </a:lnTo>
                  <a:lnTo>
                    <a:pt x="1467330" y="6966"/>
                  </a:lnTo>
                  <a:lnTo>
                    <a:pt x="1442967" y="6966"/>
                  </a:lnTo>
                  <a:close/>
                  <a:moveTo>
                    <a:pt x="1485780" y="322"/>
                  </a:moveTo>
                  <a:lnTo>
                    <a:pt x="1510892" y="322"/>
                  </a:lnTo>
                  <a:lnTo>
                    <a:pt x="1510892" y="6966"/>
                  </a:lnTo>
                  <a:lnTo>
                    <a:pt x="1485780" y="6966"/>
                  </a:lnTo>
                  <a:close/>
                  <a:moveTo>
                    <a:pt x="1529343" y="322"/>
                  </a:moveTo>
                  <a:lnTo>
                    <a:pt x="1553705" y="322"/>
                  </a:lnTo>
                  <a:lnTo>
                    <a:pt x="1553705" y="6966"/>
                  </a:lnTo>
                  <a:lnTo>
                    <a:pt x="1529343" y="6966"/>
                  </a:lnTo>
                  <a:close/>
                  <a:moveTo>
                    <a:pt x="1572155" y="322"/>
                  </a:moveTo>
                  <a:lnTo>
                    <a:pt x="1596518" y="322"/>
                  </a:lnTo>
                  <a:lnTo>
                    <a:pt x="1596518" y="6966"/>
                  </a:lnTo>
                  <a:lnTo>
                    <a:pt x="1572155" y="6966"/>
                  </a:lnTo>
                  <a:close/>
                  <a:moveTo>
                    <a:pt x="1614986" y="322"/>
                  </a:moveTo>
                  <a:lnTo>
                    <a:pt x="1640081" y="322"/>
                  </a:lnTo>
                  <a:lnTo>
                    <a:pt x="1640081" y="6966"/>
                  </a:lnTo>
                  <a:lnTo>
                    <a:pt x="1614986" y="6966"/>
                  </a:lnTo>
                  <a:close/>
                  <a:moveTo>
                    <a:pt x="1658531" y="322"/>
                  </a:moveTo>
                  <a:lnTo>
                    <a:pt x="1682893" y="322"/>
                  </a:lnTo>
                  <a:lnTo>
                    <a:pt x="1682893" y="6966"/>
                  </a:lnTo>
                  <a:lnTo>
                    <a:pt x="1658531" y="6966"/>
                  </a:lnTo>
                  <a:close/>
                  <a:moveTo>
                    <a:pt x="1701361" y="322"/>
                  </a:moveTo>
                  <a:lnTo>
                    <a:pt x="1725723" y="322"/>
                  </a:lnTo>
                  <a:lnTo>
                    <a:pt x="1725723" y="6966"/>
                  </a:lnTo>
                  <a:lnTo>
                    <a:pt x="1701361" y="6966"/>
                  </a:lnTo>
                  <a:close/>
                  <a:moveTo>
                    <a:pt x="1744174" y="322"/>
                  </a:moveTo>
                  <a:lnTo>
                    <a:pt x="1769269" y="322"/>
                  </a:lnTo>
                  <a:lnTo>
                    <a:pt x="1769269" y="6966"/>
                  </a:lnTo>
                  <a:lnTo>
                    <a:pt x="1744174" y="6966"/>
                  </a:lnTo>
                  <a:close/>
                  <a:moveTo>
                    <a:pt x="1787737" y="322"/>
                  </a:moveTo>
                  <a:lnTo>
                    <a:pt x="1812099" y="322"/>
                  </a:lnTo>
                  <a:lnTo>
                    <a:pt x="1812099" y="6966"/>
                  </a:lnTo>
                  <a:lnTo>
                    <a:pt x="1787737" y="6966"/>
                  </a:lnTo>
                  <a:close/>
                  <a:moveTo>
                    <a:pt x="1830549" y="322"/>
                  </a:moveTo>
                  <a:lnTo>
                    <a:pt x="1854912" y="322"/>
                  </a:lnTo>
                  <a:lnTo>
                    <a:pt x="1854912" y="6966"/>
                  </a:lnTo>
                  <a:lnTo>
                    <a:pt x="1830549" y="6966"/>
                  </a:lnTo>
                  <a:close/>
                  <a:moveTo>
                    <a:pt x="1873362" y="322"/>
                  </a:moveTo>
                  <a:lnTo>
                    <a:pt x="1898474" y="322"/>
                  </a:lnTo>
                  <a:lnTo>
                    <a:pt x="1898474" y="6966"/>
                  </a:lnTo>
                  <a:lnTo>
                    <a:pt x="1873362" y="6966"/>
                  </a:lnTo>
                  <a:close/>
                  <a:moveTo>
                    <a:pt x="1916925" y="322"/>
                  </a:moveTo>
                  <a:lnTo>
                    <a:pt x="1941287" y="322"/>
                  </a:lnTo>
                  <a:lnTo>
                    <a:pt x="1941287" y="6966"/>
                  </a:lnTo>
                  <a:lnTo>
                    <a:pt x="1916925" y="6966"/>
                  </a:lnTo>
                  <a:close/>
                  <a:moveTo>
                    <a:pt x="1959738" y="322"/>
                  </a:moveTo>
                  <a:lnTo>
                    <a:pt x="1978205" y="322"/>
                  </a:lnTo>
                  <a:lnTo>
                    <a:pt x="1978205" y="12860"/>
                  </a:lnTo>
                  <a:lnTo>
                    <a:pt x="1972294" y="12860"/>
                  </a:lnTo>
                  <a:lnTo>
                    <a:pt x="1972294" y="3269"/>
                  </a:lnTo>
                  <a:lnTo>
                    <a:pt x="1975241" y="6966"/>
                  </a:lnTo>
                  <a:lnTo>
                    <a:pt x="1959738" y="6966"/>
                  </a:lnTo>
                  <a:close/>
                  <a:moveTo>
                    <a:pt x="1978205" y="31328"/>
                  </a:moveTo>
                  <a:lnTo>
                    <a:pt x="1978205" y="55690"/>
                  </a:lnTo>
                  <a:lnTo>
                    <a:pt x="1972294" y="55690"/>
                  </a:lnTo>
                  <a:lnTo>
                    <a:pt x="1972294" y="31328"/>
                  </a:lnTo>
                  <a:close/>
                  <a:moveTo>
                    <a:pt x="1978205" y="74141"/>
                  </a:moveTo>
                  <a:lnTo>
                    <a:pt x="1978205" y="98503"/>
                  </a:lnTo>
                  <a:lnTo>
                    <a:pt x="1972294" y="98503"/>
                  </a:lnTo>
                  <a:lnTo>
                    <a:pt x="1972294" y="74141"/>
                  </a:lnTo>
                  <a:close/>
                  <a:moveTo>
                    <a:pt x="1978205" y="116954"/>
                  </a:moveTo>
                  <a:lnTo>
                    <a:pt x="1978205" y="142066"/>
                  </a:lnTo>
                  <a:lnTo>
                    <a:pt x="1972294" y="142066"/>
                  </a:lnTo>
                  <a:lnTo>
                    <a:pt x="1972294" y="116954"/>
                  </a:lnTo>
                  <a:close/>
                  <a:moveTo>
                    <a:pt x="1978205" y="160516"/>
                  </a:moveTo>
                  <a:lnTo>
                    <a:pt x="1978205" y="184879"/>
                  </a:lnTo>
                  <a:lnTo>
                    <a:pt x="1972294" y="184879"/>
                  </a:lnTo>
                  <a:lnTo>
                    <a:pt x="1972294" y="160516"/>
                  </a:lnTo>
                  <a:close/>
                  <a:moveTo>
                    <a:pt x="1978205" y="203329"/>
                  </a:moveTo>
                  <a:lnTo>
                    <a:pt x="1978205" y="227692"/>
                  </a:lnTo>
                  <a:lnTo>
                    <a:pt x="1972294" y="227692"/>
                  </a:lnTo>
                  <a:lnTo>
                    <a:pt x="1972294" y="203329"/>
                  </a:lnTo>
                  <a:close/>
                  <a:moveTo>
                    <a:pt x="1978205" y="246160"/>
                  </a:moveTo>
                  <a:lnTo>
                    <a:pt x="1978205" y="271254"/>
                  </a:lnTo>
                  <a:lnTo>
                    <a:pt x="1972294" y="271254"/>
                  </a:lnTo>
                  <a:lnTo>
                    <a:pt x="1972294" y="246160"/>
                  </a:lnTo>
                  <a:close/>
                  <a:moveTo>
                    <a:pt x="1978205" y="289705"/>
                  </a:moveTo>
                  <a:lnTo>
                    <a:pt x="1978205" y="314067"/>
                  </a:lnTo>
                  <a:lnTo>
                    <a:pt x="1972294" y="314067"/>
                  </a:lnTo>
                  <a:lnTo>
                    <a:pt x="1972294" y="289705"/>
                  </a:lnTo>
                  <a:close/>
                  <a:moveTo>
                    <a:pt x="1978205" y="332535"/>
                  </a:moveTo>
                  <a:lnTo>
                    <a:pt x="1978205" y="356897"/>
                  </a:lnTo>
                  <a:lnTo>
                    <a:pt x="1972294" y="356897"/>
                  </a:lnTo>
                  <a:lnTo>
                    <a:pt x="1972294" y="332535"/>
                  </a:lnTo>
                  <a:close/>
                  <a:moveTo>
                    <a:pt x="1978205" y="375348"/>
                  </a:moveTo>
                  <a:lnTo>
                    <a:pt x="1978205" y="400443"/>
                  </a:lnTo>
                  <a:lnTo>
                    <a:pt x="1972294" y="400443"/>
                  </a:lnTo>
                  <a:lnTo>
                    <a:pt x="1972294" y="375348"/>
                  </a:lnTo>
                  <a:close/>
                  <a:moveTo>
                    <a:pt x="1978205" y="418910"/>
                  </a:moveTo>
                  <a:lnTo>
                    <a:pt x="1978205" y="443273"/>
                  </a:lnTo>
                  <a:lnTo>
                    <a:pt x="1972294" y="443273"/>
                  </a:lnTo>
                  <a:lnTo>
                    <a:pt x="1972294" y="418910"/>
                  </a:lnTo>
                  <a:close/>
                  <a:moveTo>
                    <a:pt x="1978205" y="461723"/>
                  </a:moveTo>
                  <a:lnTo>
                    <a:pt x="1978205" y="486085"/>
                  </a:lnTo>
                  <a:lnTo>
                    <a:pt x="1972294" y="486085"/>
                  </a:lnTo>
                  <a:lnTo>
                    <a:pt x="1972294" y="461723"/>
                  </a:lnTo>
                  <a:close/>
                  <a:moveTo>
                    <a:pt x="1972294" y="504536"/>
                  </a:moveTo>
                  <a:lnTo>
                    <a:pt x="1947931" y="504536"/>
                  </a:lnTo>
                  <a:lnTo>
                    <a:pt x="1947931" y="498642"/>
                  </a:lnTo>
                  <a:lnTo>
                    <a:pt x="1972294" y="498642"/>
                  </a:lnTo>
                  <a:close/>
                  <a:moveTo>
                    <a:pt x="1929481" y="504536"/>
                  </a:moveTo>
                  <a:lnTo>
                    <a:pt x="1904369" y="504536"/>
                  </a:lnTo>
                  <a:lnTo>
                    <a:pt x="1904369" y="498642"/>
                  </a:lnTo>
                  <a:lnTo>
                    <a:pt x="1929481" y="498642"/>
                  </a:lnTo>
                  <a:close/>
                  <a:moveTo>
                    <a:pt x="1885918" y="504536"/>
                  </a:moveTo>
                  <a:lnTo>
                    <a:pt x="1861556" y="504536"/>
                  </a:lnTo>
                  <a:lnTo>
                    <a:pt x="1861556" y="498642"/>
                  </a:lnTo>
                  <a:lnTo>
                    <a:pt x="1885918" y="498642"/>
                  </a:lnTo>
                  <a:close/>
                  <a:moveTo>
                    <a:pt x="1843105" y="504536"/>
                  </a:moveTo>
                  <a:lnTo>
                    <a:pt x="1818743" y="504536"/>
                  </a:lnTo>
                  <a:lnTo>
                    <a:pt x="1818743" y="498642"/>
                  </a:lnTo>
                  <a:lnTo>
                    <a:pt x="1843105" y="498642"/>
                  </a:lnTo>
                  <a:close/>
                  <a:moveTo>
                    <a:pt x="1800275" y="504536"/>
                  </a:moveTo>
                  <a:lnTo>
                    <a:pt x="1775180" y="504536"/>
                  </a:lnTo>
                  <a:lnTo>
                    <a:pt x="1775180" y="498642"/>
                  </a:lnTo>
                  <a:lnTo>
                    <a:pt x="1800275" y="498642"/>
                  </a:lnTo>
                  <a:close/>
                  <a:moveTo>
                    <a:pt x="1756730" y="504536"/>
                  </a:moveTo>
                  <a:lnTo>
                    <a:pt x="1732368" y="504536"/>
                  </a:lnTo>
                  <a:lnTo>
                    <a:pt x="1732368" y="498642"/>
                  </a:lnTo>
                  <a:lnTo>
                    <a:pt x="1756730" y="498642"/>
                  </a:lnTo>
                  <a:close/>
                  <a:moveTo>
                    <a:pt x="1713900" y="504536"/>
                  </a:moveTo>
                  <a:lnTo>
                    <a:pt x="1689538" y="504536"/>
                  </a:lnTo>
                  <a:lnTo>
                    <a:pt x="1689538" y="498642"/>
                  </a:lnTo>
                  <a:lnTo>
                    <a:pt x="1713900" y="498642"/>
                  </a:lnTo>
                  <a:close/>
                  <a:moveTo>
                    <a:pt x="1671087" y="504536"/>
                  </a:moveTo>
                  <a:lnTo>
                    <a:pt x="1645992" y="504536"/>
                  </a:lnTo>
                  <a:lnTo>
                    <a:pt x="1645992" y="498642"/>
                  </a:lnTo>
                  <a:lnTo>
                    <a:pt x="1671087" y="498642"/>
                  </a:lnTo>
                  <a:close/>
                  <a:moveTo>
                    <a:pt x="1627524" y="504536"/>
                  </a:moveTo>
                  <a:lnTo>
                    <a:pt x="1603162" y="504536"/>
                  </a:lnTo>
                  <a:lnTo>
                    <a:pt x="1603162" y="498642"/>
                  </a:lnTo>
                  <a:lnTo>
                    <a:pt x="1627524" y="498642"/>
                  </a:lnTo>
                  <a:close/>
                  <a:moveTo>
                    <a:pt x="1584712" y="504536"/>
                  </a:moveTo>
                  <a:lnTo>
                    <a:pt x="1560349" y="504536"/>
                  </a:lnTo>
                  <a:lnTo>
                    <a:pt x="1560349" y="498642"/>
                  </a:lnTo>
                  <a:lnTo>
                    <a:pt x="1584712" y="498642"/>
                  </a:lnTo>
                  <a:close/>
                  <a:moveTo>
                    <a:pt x="1541899" y="504536"/>
                  </a:moveTo>
                  <a:lnTo>
                    <a:pt x="1516787" y="504536"/>
                  </a:lnTo>
                  <a:lnTo>
                    <a:pt x="1516787" y="498642"/>
                  </a:lnTo>
                  <a:lnTo>
                    <a:pt x="1541899" y="498642"/>
                  </a:lnTo>
                  <a:close/>
                  <a:moveTo>
                    <a:pt x="1498336" y="504536"/>
                  </a:moveTo>
                  <a:lnTo>
                    <a:pt x="1473974" y="504536"/>
                  </a:lnTo>
                  <a:lnTo>
                    <a:pt x="1473974" y="498642"/>
                  </a:lnTo>
                  <a:lnTo>
                    <a:pt x="1498336" y="498642"/>
                  </a:lnTo>
                  <a:close/>
                  <a:moveTo>
                    <a:pt x="1455523" y="504536"/>
                  </a:moveTo>
                  <a:lnTo>
                    <a:pt x="1431161" y="504536"/>
                  </a:lnTo>
                  <a:lnTo>
                    <a:pt x="1431161" y="498642"/>
                  </a:lnTo>
                  <a:lnTo>
                    <a:pt x="1455523" y="498642"/>
                  </a:lnTo>
                  <a:close/>
                  <a:moveTo>
                    <a:pt x="1412693" y="504536"/>
                  </a:moveTo>
                  <a:lnTo>
                    <a:pt x="1387598" y="504536"/>
                  </a:lnTo>
                  <a:lnTo>
                    <a:pt x="1387598" y="498642"/>
                  </a:lnTo>
                  <a:lnTo>
                    <a:pt x="1412693" y="498642"/>
                  </a:lnTo>
                  <a:close/>
                  <a:moveTo>
                    <a:pt x="1369148" y="504536"/>
                  </a:moveTo>
                  <a:lnTo>
                    <a:pt x="1344786" y="504536"/>
                  </a:lnTo>
                  <a:lnTo>
                    <a:pt x="1344786" y="498642"/>
                  </a:lnTo>
                  <a:lnTo>
                    <a:pt x="1369148" y="498642"/>
                  </a:lnTo>
                  <a:close/>
                  <a:moveTo>
                    <a:pt x="1326318" y="504536"/>
                  </a:moveTo>
                  <a:lnTo>
                    <a:pt x="1301955" y="504536"/>
                  </a:lnTo>
                  <a:lnTo>
                    <a:pt x="1301955" y="498642"/>
                  </a:lnTo>
                  <a:lnTo>
                    <a:pt x="1326318" y="498642"/>
                  </a:lnTo>
                  <a:close/>
                  <a:moveTo>
                    <a:pt x="1283505" y="504536"/>
                  </a:moveTo>
                  <a:lnTo>
                    <a:pt x="1258410" y="504536"/>
                  </a:lnTo>
                  <a:lnTo>
                    <a:pt x="1258410" y="498642"/>
                  </a:lnTo>
                  <a:lnTo>
                    <a:pt x="1283505" y="498642"/>
                  </a:lnTo>
                  <a:close/>
                  <a:moveTo>
                    <a:pt x="1239942" y="504536"/>
                  </a:moveTo>
                  <a:lnTo>
                    <a:pt x="1215580" y="504536"/>
                  </a:lnTo>
                  <a:lnTo>
                    <a:pt x="1215580" y="498642"/>
                  </a:lnTo>
                  <a:lnTo>
                    <a:pt x="1239942" y="498642"/>
                  </a:lnTo>
                  <a:close/>
                  <a:moveTo>
                    <a:pt x="1197130" y="504536"/>
                  </a:moveTo>
                  <a:lnTo>
                    <a:pt x="1172767" y="504536"/>
                  </a:lnTo>
                  <a:lnTo>
                    <a:pt x="1172767" y="498642"/>
                  </a:lnTo>
                  <a:lnTo>
                    <a:pt x="1197130" y="498642"/>
                  </a:lnTo>
                  <a:close/>
                  <a:moveTo>
                    <a:pt x="1154317" y="504536"/>
                  </a:moveTo>
                  <a:lnTo>
                    <a:pt x="1129205" y="504536"/>
                  </a:lnTo>
                  <a:lnTo>
                    <a:pt x="1129205" y="498642"/>
                  </a:lnTo>
                  <a:lnTo>
                    <a:pt x="1154317" y="498642"/>
                  </a:lnTo>
                  <a:close/>
                  <a:moveTo>
                    <a:pt x="1110754" y="504536"/>
                  </a:moveTo>
                  <a:lnTo>
                    <a:pt x="1086392" y="504536"/>
                  </a:lnTo>
                  <a:lnTo>
                    <a:pt x="1086392" y="498642"/>
                  </a:lnTo>
                  <a:lnTo>
                    <a:pt x="1110754" y="498642"/>
                  </a:lnTo>
                  <a:close/>
                  <a:moveTo>
                    <a:pt x="1067941" y="504536"/>
                  </a:moveTo>
                  <a:lnTo>
                    <a:pt x="1043579" y="504536"/>
                  </a:lnTo>
                  <a:lnTo>
                    <a:pt x="1043579" y="498642"/>
                  </a:lnTo>
                  <a:lnTo>
                    <a:pt x="1067941" y="498642"/>
                  </a:lnTo>
                  <a:close/>
                  <a:moveTo>
                    <a:pt x="1025120" y="504536"/>
                  </a:moveTo>
                  <a:lnTo>
                    <a:pt x="1000018" y="504536"/>
                  </a:lnTo>
                  <a:lnTo>
                    <a:pt x="1000018" y="498642"/>
                  </a:lnTo>
                  <a:lnTo>
                    <a:pt x="1025120" y="498642"/>
                  </a:lnTo>
                  <a:close/>
                  <a:moveTo>
                    <a:pt x="981562" y="504536"/>
                  </a:moveTo>
                  <a:lnTo>
                    <a:pt x="957200" y="504536"/>
                  </a:lnTo>
                  <a:lnTo>
                    <a:pt x="957200" y="498642"/>
                  </a:lnTo>
                  <a:lnTo>
                    <a:pt x="981562" y="498642"/>
                  </a:lnTo>
                  <a:close/>
                  <a:moveTo>
                    <a:pt x="938744" y="504536"/>
                  </a:moveTo>
                  <a:lnTo>
                    <a:pt x="914382" y="504536"/>
                  </a:lnTo>
                  <a:lnTo>
                    <a:pt x="914382" y="498642"/>
                  </a:lnTo>
                  <a:lnTo>
                    <a:pt x="938744" y="498642"/>
                  </a:lnTo>
                  <a:close/>
                  <a:moveTo>
                    <a:pt x="895925" y="504536"/>
                  </a:moveTo>
                  <a:lnTo>
                    <a:pt x="870825" y="504536"/>
                  </a:lnTo>
                  <a:lnTo>
                    <a:pt x="870825" y="498642"/>
                  </a:lnTo>
                  <a:lnTo>
                    <a:pt x="895925" y="498642"/>
                  </a:lnTo>
                  <a:close/>
                  <a:moveTo>
                    <a:pt x="852369" y="504536"/>
                  </a:moveTo>
                  <a:lnTo>
                    <a:pt x="828007" y="504536"/>
                  </a:lnTo>
                  <a:lnTo>
                    <a:pt x="828007" y="498642"/>
                  </a:lnTo>
                  <a:lnTo>
                    <a:pt x="852369" y="498642"/>
                  </a:lnTo>
                  <a:close/>
                  <a:moveTo>
                    <a:pt x="809549" y="504536"/>
                  </a:moveTo>
                  <a:lnTo>
                    <a:pt x="785187" y="504536"/>
                  </a:lnTo>
                  <a:lnTo>
                    <a:pt x="785187" y="498642"/>
                  </a:lnTo>
                  <a:lnTo>
                    <a:pt x="809549" y="498642"/>
                  </a:lnTo>
                  <a:close/>
                  <a:moveTo>
                    <a:pt x="766731" y="504536"/>
                  </a:moveTo>
                  <a:lnTo>
                    <a:pt x="741631" y="504536"/>
                  </a:lnTo>
                  <a:lnTo>
                    <a:pt x="741631" y="498642"/>
                  </a:lnTo>
                  <a:lnTo>
                    <a:pt x="766731" y="498642"/>
                  </a:lnTo>
                  <a:close/>
                  <a:moveTo>
                    <a:pt x="723174" y="504536"/>
                  </a:moveTo>
                  <a:lnTo>
                    <a:pt x="698813" y="504536"/>
                  </a:lnTo>
                  <a:lnTo>
                    <a:pt x="698813" y="498642"/>
                  </a:lnTo>
                  <a:lnTo>
                    <a:pt x="723174" y="498642"/>
                  </a:lnTo>
                  <a:close/>
                  <a:moveTo>
                    <a:pt x="680356" y="504536"/>
                  </a:moveTo>
                  <a:lnTo>
                    <a:pt x="655993" y="504536"/>
                  </a:lnTo>
                  <a:lnTo>
                    <a:pt x="655993" y="498642"/>
                  </a:lnTo>
                  <a:lnTo>
                    <a:pt x="680356" y="498642"/>
                  </a:lnTo>
                  <a:close/>
                  <a:moveTo>
                    <a:pt x="637538" y="504536"/>
                  </a:moveTo>
                  <a:lnTo>
                    <a:pt x="612436" y="504536"/>
                  </a:lnTo>
                  <a:lnTo>
                    <a:pt x="612436" y="498642"/>
                  </a:lnTo>
                  <a:lnTo>
                    <a:pt x="637538" y="498642"/>
                  </a:lnTo>
                  <a:close/>
                  <a:moveTo>
                    <a:pt x="593980" y="504536"/>
                  </a:moveTo>
                  <a:lnTo>
                    <a:pt x="569618" y="504536"/>
                  </a:lnTo>
                  <a:lnTo>
                    <a:pt x="569618" y="498642"/>
                  </a:lnTo>
                  <a:lnTo>
                    <a:pt x="593980" y="498642"/>
                  </a:lnTo>
                  <a:close/>
                  <a:moveTo>
                    <a:pt x="551162" y="504536"/>
                  </a:moveTo>
                  <a:lnTo>
                    <a:pt x="526800" y="504536"/>
                  </a:lnTo>
                  <a:lnTo>
                    <a:pt x="526800" y="498642"/>
                  </a:lnTo>
                  <a:lnTo>
                    <a:pt x="551162" y="498642"/>
                  </a:lnTo>
                  <a:close/>
                  <a:moveTo>
                    <a:pt x="508342" y="504536"/>
                  </a:moveTo>
                  <a:lnTo>
                    <a:pt x="483242" y="504536"/>
                  </a:lnTo>
                  <a:lnTo>
                    <a:pt x="483242" y="498642"/>
                  </a:lnTo>
                  <a:lnTo>
                    <a:pt x="508342" y="498642"/>
                  </a:lnTo>
                  <a:close/>
                  <a:moveTo>
                    <a:pt x="464787" y="504536"/>
                  </a:moveTo>
                  <a:lnTo>
                    <a:pt x="440424" y="504536"/>
                  </a:lnTo>
                  <a:lnTo>
                    <a:pt x="440424" y="498642"/>
                  </a:lnTo>
                  <a:lnTo>
                    <a:pt x="464787" y="498642"/>
                  </a:lnTo>
                  <a:close/>
                  <a:moveTo>
                    <a:pt x="421969" y="504536"/>
                  </a:moveTo>
                  <a:lnTo>
                    <a:pt x="397606" y="504536"/>
                  </a:lnTo>
                  <a:lnTo>
                    <a:pt x="397606" y="498642"/>
                  </a:lnTo>
                  <a:lnTo>
                    <a:pt x="421969" y="498642"/>
                  </a:lnTo>
                  <a:close/>
                  <a:moveTo>
                    <a:pt x="379149" y="504536"/>
                  </a:moveTo>
                  <a:lnTo>
                    <a:pt x="354049" y="504536"/>
                  </a:lnTo>
                  <a:lnTo>
                    <a:pt x="354049" y="498642"/>
                  </a:lnTo>
                  <a:lnTo>
                    <a:pt x="379149" y="498642"/>
                  </a:lnTo>
                  <a:close/>
                  <a:moveTo>
                    <a:pt x="335593" y="504536"/>
                  </a:moveTo>
                  <a:lnTo>
                    <a:pt x="311229" y="504536"/>
                  </a:lnTo>
                  <a:lnTo>
                    <a:pt x="311229" y="498642"/>
                  </a:lnTo>
                  <a:lnTo>
                    <a:pt x="335593" y="498642"/>
                  </a:lnTo>
                  <a:close/>
                  <a:moveTo>
                    <a:pt x="292774" y="504536"/>
                  </a:moveTo>
                  <a:lnTo>
                    <a:pt x="268411" y="504536"/>
                  </a:lnTo>
                  <a:lnTo>
                    <a:pt x="268411" y="498642"/>
                  </a:lnTo>
                  <a:lnTo>
                    <a:pt x="292774" y="498642"/>
                  </a:lnTo>
                  <a:close/>
                  <a:moveTo>
                    <a:pt x="249956" y="504536"/>
                  </a:moveTo>
                  <a:lnTo>
                    <a:pt x="224854" y="504536"/>
                  </a:lnTo>
                  <a:lnTo>
                    <a:pt x="224854" y="498642"/>
                  </a:lnTo>
                  <a:lnTo>
                    <a:pt x="249956" y="498642"/>
                  </a:lnTo>
                  <a:close/>
                  <a:moveTo>
                    <a:pt x="206398" y="504536"/>
                  </a:moveTo>
                  <a:lnTo>
                    <a:pt x="182036" y="504536"/>
                  </a:lnTo>
                  <a:lnTo>
                    <a:pt x="182036" y="498642"/>
                  </a:lnTo>
                  <a:lnTo>
                    <a:pt x="206398" y="498642"/>
                  </a:lnTo>
                  <a:close/>
                  <a:moveTo>
                    <a:pt x="163580" y="504536"/>
                  </a:moveTo>
                  <a:lnTo>
                    <a:pt x="139218" y="504536"/>
                  </a:lnTo>
                  <a:lnTo>
                    <a:pt x="139218" y="498642"/>
                  </a:lnTo>
                  <a:lnTo>
                    <a:pt x="163580" y="498642"/>
                  </a:lnTo>
                  <a:close/>
                  <a:moveTo>
                    <a:pt x="120762" y="504536"/>
                  </a:moveTo>
                  <a:lnTo>
                    <a:pt x="95660" y="504536"/>
                  </a:lnTo>
                  <a:lnTo>
                    <a:pt x="95660" y="498642"/>
                  </a:lnTo>
                  <a:lnTo>
                    <a:pt x="120762" y="498642"/>
                  </a:lnTo>
                  <a:close/>
                  <a:moveTo>
                    <a:pt x="77205" y="504536"/>
                  </a:moveTo>
                  <a:lnTo>
                    <a:pt x="52842" y="504536"/>
                  </a:lnTo>
                  <a:lnTo>
                    <a:pt x="52842" y="498642"/>
                  </a:lnTo>
                  <a:lnTo>
                    <a:pt x="77205" y="498642"/>
                  </a:lnTo>
                  <a:close/>
                  <a:moveTo>
                    <a:pt x="34387" y="504536"/>
                  </a:moveTo>
                  <a:lnTo>
                    <a:pt x="10024" y="504536"/>
                  </a:lnTo>
                  <a:lnTo>
                    <a:pt x="10024" y="498642"/>
                  </a:lnTo>
                  <a:lnTo>
                    <a:pt x="34387" y="498642"/>
                  </a:lnTo>
                </a:path>
              </a:pathLst>
            </a:custGeom>
            <a:solidFill>
              <a:srgbClr val="000000"/>
            </a:solidFill>
            <a:ln w="73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7680F2D-C7EE-41B0-8531-1A0184C92AD1}"/>
                </a:ext>
              </a:extLst>
            </p:cNvPr>
            <p:cNvSpPr/>
            <p:nvPr/>
          </p:nvSpPr>
          <p:spPr>
            <a:xfrm>
              <a:off x="10025122" y="3386332"/>
              <a:ext cx="1053490" cy="1514895"/>
            </a:xfrm>
            <a:custGeom>
              <a:avLst/>
              <a:gdLst>
                <a:gd name="connsiteX0" fmla="*/ 739 w 1053490"/>
                <a:gd name="connsiteY0" fmla="*/ 1512194 h 1514895"/>
                <a:gd name="connsiteX1" fmla="*/ 739 w 1053490"/>
                <a:gd name="connsiteY1" fmla="*/ 1487099 h 1514895"/>
                <a:gd name="connsiteX2" fmla="*/ 6651 w 1053490"/>
                <a:gd name="connsiteY2" fmla="*/ 1487099 h 1514895"/>
                <a:gd name="connsiteX3" fmla="*/ 6651 w 1053490"/>
                <a:gd name="connsiteY3" fmla="*/ 1512194 h 1514895"/>
                <a:gd name="connsiteX4" fmla="*/ 739 w 1053490"/>
                <a:gd name="connsiteY4" fmla="*/ 1468649 h 1514895"/>
                <a:gd name="connsiteX5" fmla="*/ 739 w 1053490"/>
                <a:gd name="connsiteY5" fmla="*/ 1444286 h 1514895"/>
                <a:gd name="connsiteX6" fmla="*/ 6651 w 1053490"/>
                <a:gd name="connsiteY6" fmla="*/ 1444286 h 1514895"/>
                <a:gd name="connsiteX7" fmla="*/ 6651 w 1053490"/>
                <a:gd name="connsiteY7" fmla="*/ 1468649 h 1514895"/>
                <a:gd name="connsiteX8" fmla="*/ 739 w 1053490"/>
                <a:gd name="connsiteY8" fmla="*/ 1425818 h 1514895"/>
                <a:gd name="connsiteX9" fmla="*/ 739 w 1053490"/>
                <a:gd name="connsiteY9" fmla="*/ 1401456 h 1514895"/>
                <a:gd name="connsiteX10" fmla="*/ 6651 w 1053490"/>
                <a:gd name="connsiteY10" fmla="*/ 1401456 h 1514895"/>
                <a:gd name="connsiteX11" fmla="*/ 6651 w 1053490"/>
                <a:gd name="connsiteY11" fmla="*/ 1425818 h 1514895"/>
                <a:gd name="connsiteX12" fmla="*/ 739 w 1053490"/>
                <a:gd name="connsiteY12" fmla="*/ 1383006 h 1514895"/>
                <a:gd name="connsiteX13" fmla="*/ 739 w 1053490"/>
                <a:gd name="connsiteY13" fmla="*/ 1357911 h 1514895"/>
                <a:gd name="connsiteX14" fmla="*/ 6651 w 1053490"/>
                <a:gd name="connsiteY14" fmla="*/ 1357911 h 1514895"/>
                <a:gd name="connsiteX15" fmla="*/ 6651 w 1053490"/>
                <a:gd name="connsiteY15" fmla="*/ 1383006 h 1514895"/>
                <a:gd name="connsiteX16" fmla="*/ 739 w 1053490"/>
                <a:gd name="connsiteY16" fmla="*/ 1339443 h 1514895"/>
                <a:gd name="connsiteX17" fmla="*/ 739 w 1053490"/>
                <a:gd name="connsiteY17" fmla="*/ 1315081 h 1514895"/>
                <a:gd name="connsiteX18" fmla="*/ 6651 w 1053490"/>
                <a:gd name="connsiteY18" fmla="*/ 1315081 h 1514895"/>
                <a:gd name="connsiteX19" fmla="*/ 6651 w 1053490"/>
                <a:gd name="connsiteY19" fmla="*/ 1339443 h 1514895"/>
                <a:gd name="connsiteX20" fmla="*/ 739 w 1053490"/>
                <a:gd name="connsiteY20" fmla="*/ 1296630 h 1514895"/>
                <a:gd name="connsiteX21" fmla="*/ 739 w 1053490"/>
                <a:gd name="connsiteY21" fmla="*/ 1272268 h 1514895"/>
                <a:gd name="connsiteX22" fmla="*/ 6651 w 1053490"/>
                <a:gd name="connsiteY22" fmla="*/ 1272268 h 1514895"/>
                <a:gd name="connsiteX23" fmla="*/ 6651 w 1053490"/>
                <a:gd name="connsiteY23" fmla="*/ 1296630 h 1514895"/>
                <a:gd name="connsiteX24" fmla="*/ 739 w 1053490"/>
                <a:gd name="connsiteY24" fmla="*/ 1253817 h 1514895"/>
                <a:gd name="connsiteX25" fmla="*/ 739 w 1053490"/>
                <a:gd name="connsiteY25" fmla="*/ 1228705 h 1514895"/>
                <a:gd name="connsiteX26" fmla="*/ 6651 w 1053490"/>
                <a:gd name="connsiteY26" fmla="*/ 1228705 h 1514895"/>
                <a:gd name="connsiteX27" fmla="*/ 6651 w 1053490"/>
                <a:gd name="connsiteY27" fmla="*/ 1253817 h 1514895"/>
                <a:gd name="connsiteX28" fmla="*/ 739 w 1053490"/>
                <a:gd name="connsiteY28" fmla="*/ 1210255 h 1514895"/>
                <a:gd name="connsiteX29" fmla="*/ 739 w 1053490"/>
                <a:gd name="connsiteY29" fmla="*/ 1185892 h 1514895"/>
                <a:gd name="connsiteX30" fmla="*/ 6651 w 1053490"/>
                <a:gd name="connsiteY30" fmla="*/ 1185892 h 1514895"/>
                <a:gd name="connsiteX31" fmla="*/ 6651 w 1053490"/>
                <a:gd name="connsiteY31" fmla="*/ 1210255 h 1514895"/>
                <a:gd name="connsiteX32" fmla="*/ 739 w 1053490"/>
                <a:gd name="connsiteY32" fmla="*/ 1167442 h 1514895"/>
                <a:gd name="connsiteX33" fmla="*/ 739 w 1053490"/>
                <a:gd name="connsiteY33" fmla="*/ 1143079 h 1514895"/>
                <a:gd name="connsiteX34" fmla="*/ 6651 w 1053490"/>
                <a:gd name="connsiteY34" fmla="*/ 1143079 h 1514895"/>
                <a:gd name="connsiteX35" fmla="*/ 6651 w 1053490"/>
                <a:gd name="connsiteY35" fmla="*/ 1167442 h 1514895"/>
                <a:gd name="connsiteX36" fmla="*/ 739 w 1053490"/>
                <a:gd name="connsiteY36" fmla="*/ 1124612 h 1514895"/>
                <a:gd name="connsiteX37" fmla="*/ 739 w 1053490"/>
                <a:gd name="connsiteY37" fmla="*/ 1099517 h 1514895"/>
                <a:gd name="connsiteX38" fmla="*/ 6651 w 1053490"/>
                <a:gd name="connsiteY38" fmla="*/ 1099517 h 1514895"/>
                <a:gd name="connsiteX39" fmla="*/ 6651 w 1053490"/>
                <a:gd name="connsiteY39" fmla="*/ 1124612 h 1514895"/>
                <a:gd name="connsiteX40" fmla="*/ 739 w 1053490"/>
                <a:gd name="connsiteY40" fmla="*/ 1081066 h 1514895"/>
                <a:gd name="connsiteX41" fmla="*/ 739 w 1053490"/>
                <a:gd name="connsiteY41" fmla="*/ 1056704 h 1514895"/>
                <a:gd name="connsiteX42" fmla="*/ 6651 w 1053490"/>
                <a:gd name="connsiteY42" fmla="*/ 1056704 h 1514895"/>
                <a:gd name="connsiteX43" fmla="*/ 6651 w 1053490"/>
                <a:gd name="connsiteY43" fmla="*/ 1081066 h 1514895"/>
                <a:gd name="connsiteX44" fmla="*/ 739 w 1053490"/>
                <a:gd name="connsiteY44" fmla="*/ 1038236 h 1514895"/>
                <a:gd name="connsiteX45" fmla="*/ 739 w 1053490"/>
                <a:gd name="connsiteY45" fmla="*/ 1013874 h 1514895"/>
                <a:gd name="connsiteX46" fmla="*/ 6651 w 1053490"/>
                <a:gd name="connsiteY46" fmla="*/ 1013874 h 1514895"/>
                <a:gd name="connsiteX47" fmla="*/ 6651 w 1053490"/>
                <a:gd name="connsiteY47" fmla="*/ 1038236 h 1514895"/>
                <a:gd name="connsiteX48" fmla="*/ 739 w 1053490"/>
                <a:gd name="connsiteY48" fmla="*/ 995423 h 1514895"/>
                <a:gd name="connsiteX49" fmla="*/ 739 w 1053490"/>
                <a:gd name="connsiteY49" fmla="*/ 970329 h 1514895"/>
                <a:gd name="connsiteX50" fmla="*/ 6651 w 1053490"/>
                <a:gd name="connsiteY50" fmla="*/ 970329 h 1514895"/>
                <a:gd name="connsiteX51" fmla="*/ 6651 w 1053490"/>
                <a:gd name="connsiteY51" fmla="*/ 995423 h 1514895"/>
                <a:gd name="connsiteX52" fmla="*/ 739 w 1053490"/>
                <a:gd name="connsiteY52" fmla="*/ 951861 h 1514895"/>
                <a:gd name="connsiteX53" fmla="*/ 739 w 1053490"/>
                <a:gd name="connsiteY53" fmla="*/ 927498 h 1514895"/>
                <a:gd name="connsiteX54" fmla="*/ 6651 w 1053490"/>
                <a:gd name="connsiteY54" fmla="*/ 927498 h 1514895"/>
                <a:gd name="connsiteX55" fmla="*/ 6651 w 1053490"/>
                <a:gd name="connsiteY55" fmla="*/ 951861 h 1514895"/>
                <a:gd name="connsiteX56" fmla="*/ 739 w 1053490"/>
                <a:gd name="connsiteY56" fmla="*/ 909048 h 1514895"/>
                <a:gd name="connsiteX57" fmla="*/ 739 w 1053490"/>
                <a:gd name="connsiteY57" fmla="*/ 884686 h 1514895"/>
                <a:gd name="connsiteX58" fmla="*/ 6651 w 1053490"/>
                <a:gd name="connsiteY58" fmla="*/ 884686 h 1514895"/>
                <a:gd name="connsiteX59" fmla="*/ 6651 w 1053490"/>
                <a:gd name="connsiteY59" fmla="*/ 909048 h 1514895"/>
                <a:gd name="connsiteX60" fmla="*/ 739 w 1053490"/>
                <a:gd name="connsiteY60" fmla="*/ 866235 h 1514895"/>
                <a:gd name="connsiteX61" fmla="*/ 739 w 1053490"/>
                <a:gd name="connsiteY61" fmla="*/ 841123 h 1514895"/>
                <a:gd name="connsiteX62" fmla="*/ 6651 w 1053490"/>
                <a:gd name="connsiteY62" fmla="*/ 841123 h 1514895"/>
                <a:gd name="connsiteX63" fmla="*/ 6651 w 1053490"/>
                <a:gd name="connsiteY63" fmla="*/ 866235 h 1514895"/>
                <a:gd name="connsiteX64" fmla="*/ 739 w 1053490"/>
                <a:gd name="connsiteY64" fmla="*/ 822672 h 1514895"/>
                <a:gd name="connsiteX65" fmla="*/ 739 w 1053490"/>
                <a:gd name="connsiteY65" fmla="*/ 798310 h 1514895"/>
                <a:gd name="connsiteX66" fmla="*/ 6651 w 1053490"/>
                <a:gd name="connsiteY66" fmla="*/ 798310 h 1514895"/>
                <a:gd name="connsiteX67" fmla="*/ 6651 w 1053490"/>
                <a:gd name="connsiteY67" fmla="*/ 822672 h 1514895"/>
                <a:gd name="connsiteX68" fmla="*/ 739 w 1053490"/>
                <a:gd name="connsiteY68" fmla="*/ 779860 h 1514895"/>
                <a:gd name="connsiteX69" fmla="*/ 739 w 1053490"/>
                <a:gd name="connsiteY69" fmla="*/ 755497 h 1514895"/>
                <a:gd name="connsiteX70" fmla="*/ 6651 w 1053490"/>
                <a:gd name="connsiteY70" fmla="*/ 755497 h 1514895"/>
                <a:gd name="connsiteX71" fmla="*/ 6651 w 1053490"/>
                <a:gd name="connsiteY71" fmla="*/ 779860 h 1514895"/>
                <a:gd name="connsiteX72" fmla="*/ 739 w 1053490"/>
                <a:gd name="connsiteY72" fmla="*/ 737029 h 1514895"/>
                <a:gd name="connsiteX73" fmla="*/ 739 w 1053490"/>
                <a:gd name="connsiteY73" fmla="*/ 711935 h 1514895"/>
                <a:gd name="connsiteX74" fmla="*/ 6651 w 1053490"/>
                <a:gd name="connsiteY74" fmla="*/ 711935 h 1514895"/>
                <a:gd name="connsiteX75" fmla="*/ 6651 w 1053490"/>
                <a:gd name="connsiteY75" fmla="*/ 737029 h 1514895"/>
                <a:gd name="connsiteX76" fmla="*/ 739 w 1053490"/>
                <a:gd name="connsiteY76" fmla="*/ 693484 h 1514895"/>
                <a:gd name="connsiteX77" fmla="*/ 739 w 1053490"/>
                <a:gd name="connsiteY77" fmla="*/ 669122 h 1514895"/>
                <a:gd name="connsiteX78" fmla="*/ 6651 w 1053490"/>
                <a:gd name="connsiteY78" fmla="*/ 669122 h 1514895"/>
                <a:gd name="connsiteX79" fmla="*/ 6651 w 1053490"/>
                <a:gd name="connsiteY79" fmla="*/ 693484 h 1514895"/>
                <a:gd name="connsiteX80" fmla="*/ 739 w 1053490"/>
                <a:gd name="connsiteY80" fmla="*/ 650654 h 1514895"/>
                <a:gd name="connsiteX81" fmla="*/ 739 w 1053490"/>
                <a:gd name="connsiteY81" fmla="*/ 626292 h 1514895"/>
                <a:gd name="connsiteX82" fmla="*/ 6651 w 1053490"/>
                <a:gd name="connsiteY82" fmla="*/ 626292 h 1514895"/>
                <a:gd name="connsiteX83" fmla="*/ 6651 w 1053490"/>
                <a:gd name="connsiteY83" fmla="*/ 650654 h 1514895"/>
                <a:gd name="connsiteX84" fmla="*/ 739 w 1053490"/>
                <a:gd name="connsiteY84" fmla="*/ 607841 h 1514895"/>
                <a:gd name="connsiteX85" fmla="*/ 739 w 1053490"/>
                <a:gd name="connsiteY85" fmla="*/ 582747 h 1514895"/>
                <a:gd name="connsiteX86" fmla="*/ 6651 w 1053490"/>
                <a:gd name="connsiteY86" fmla="*/ 582747 h 1514895"/>
                <a:gd name="connsiteX87" fmla="*/ 6651 w 1053490"/>
                <a:gd name="connsiteY87" fmla="*/ 607841 h 1514895"/>
                <a:gd name="connsiteX88" fmla="*/ 739 w 1053490"/>
                <a:gd name="connsiteY88" fmla="*/ 564279 h 1514895"/>
                <a:gd name="connsiteX89" fmla="*/ 739 w 1053490"/>
                <a:gd name="connsiteY89" fmla="*/ 539916 h 1514895"/>
                <a:gd name="connsiteX90" fmla="*/ 6651 w 1053490"/>
                <a:gd name="connsiteY90" fmla="*/ 539916 h 1514895"/>
                <a:gd name="connsiteX91" fmla="*/ 6651 w 1053490"/>
                <a:gd name="connsiteY91" fmla="*/ 564279 h 1514895"/>
                <a:gd name="connsiteX92" fmla="*/ 739 w 1053490"/>
                <a:gd name="connsiteY92" fmla="*/ 521466 h 1514895"/>
                <a:gd name="connsiteX93" fmla="*/ 739 w 1053490"/>
                <a:gd name="connsiteY93" fmla="*/ 497103 h 1514895"/>
                <a:gd name="connsiteX94" fmla="*/ 6651 w 1053490"/>
                <a:gd name="connsiteY94" fmla="*/ 497103 h 1514895"/>
                <a:gd name="connsiteX95" fmla="*/ 6651 w 1053490"/>
                <a:gd name="connsiteY95" fmla="*/ 521466 h 1514895"/>
                <a:gd name="connsiteX96" fmla="*/ 739 w 1053490"/>
                <a:gd name="connsiteY96" fmla="*/ 478653 h 1514895"/>
                <a:gd name="connsiteX97" fmla="*/ 739 w 1053490"/>
                <a:gd name="connsiteY97" fmla="*/ 453541 h 1514895"/>
                <a:gd name="connsiteX98" fmla="*/ 6651 w 1053490"/>
                <a:gd name="connsiteY98" fmla="*/ 453541 h 1514895"/>
                <a:gd name="connsiteX99" fmla="*/ 6651 w 1053490"/>
                <a:gd name="connsiteY99" fmla="*/ 478653 h 1514895"/>
                <a:gd name="connsiteX100" fmla="*/ 739 w 1053490"/>
                <a:gd name="connsiteY100" fmla="*/ 435090 h 1514895"/>
                <a:gd name="connsiteX101" fmla="*/ 739 w 1053490"/>
                <a:gd name="connsiteY101" fmla="*/ 410728 h 1514895"/>
                <a:gd name="connsiteX102" fmla="*/ 6651 w 1053490"/>
                <a:gd name="connsiteY102" fmla="*/ 410728 h 1514895"/>
                <a:gd name="connsiteX103" fmla="*/ 6651 w 1053490"/>
                <a:gd name="connsiteY103" fmla="*/ 435090 h 1514895"/>
                <a:gd name="connsiteX104" fmla="*/ 739 w 1053490"/>
                <a:gd name="connsiteY104" fmla="*/ 392278 h 1514895"/>
                <a:gd name="connsiteX105" fmla="*/ 739 w 1053490"/>
                <a:gd name="connsiteY105" fmla="*/ 367915 h 1514895"/>
                <a:gd name="connsiteX106" fmla="*/ 6651 w 1053490"/>
                <a:gd name="connsiteY106" fmla="*/ 367915 h 1514895"/>
                <a:gd name="connsiteX107" fmla="*/ 6651 w 1053490"/>
                <a:gd name="connsiteY107" fmla="*/ 392278 h 1514895"/>
                <a:gd name="connsiteX108" fmla="*/ 739 w 1053490"/>
                <a:gd name="connsiteY108" fmla="*/ 349447 h 1514895"/>
                <a:gd name="connsiteX109" fmla="*/ 739 w 1053490"/>
                <a:gd name="connsiteY109" fmla="*/ 324353 h 1514895"/>
                <a:gd name="connsiteX110" fmla="*/ 6651 w 1053490"/>
                <a:gd name="connsiteY110" fmla="*/ 324353 h 1514895"/>
                <a:gd name="connsiteX111" fmla="*/ 6651 w 1053490"/>
                <a:gd name="connsiteY111" fmla="*/ 349447 h 1514895"/>
                <a:gd name="connsiteX112" fmla="*/ 739 w 1053490"/>
                <a:gd name="connsiteY112" fmla="*/ 305902 h 1514895"/>
                <a:gd name="connsiteX113" fmla="*/ 739 w 1053490"/>
                <a:gd name="connsiteY113" fmla="*/ 281540 h 1514895"/>
                <a:gd name="connsiteX114" fmla="*/ 6651 w 1053490"/>
                <a:gd name="connsiteY114" fmla="*/ 281540 h 1514895"/>
                <a:gd name="connsiteX115" fmla="*/ 6651 w 1053490"/>
                <a:gd name="connsiteY115" fmla="*/ 305902 h 1514895"/>
                <a:gd name="connsiteX116" fmla="*/ 739 w 1053490"/>
                <a:gd name="connsiteY116" fmla="*/ 263072 h 1514895"/>
                <a:gd name="connsiteX117" fmla="*/ 739 w 1053490"/>
                <a:gd name="connsiteY117" fmla="*/ 238717 h 1514895"/>
                <a:gd name="connsiteX118" fmla="*/ 6651 w 1053490"/>
                <a:gd name="connsiteY118" fmla="*/ 238717 h 1514895"/>
                <a:gd name="connsiteX119" fmla="*/ 6651 w 1053490"/>
                <a:gd name="connsiteY119" fmla="*/ 263072 h 1514895"/>
                <a:gd name="connsiteX120" fmla="*/ 739 w 1053490"/>
                <a:gd name="connsiteY120" fmla="*/ 220261 h 1514895"/>
                <a:gd name="connsiteX121" fmla="*/ 739 w 1053490"/>
                <a:gd name="connsiteY121" fmla="*/ 195161 h 1514895"/>
                <a:gd name="connsiteX122" fmla="*/ 6651 w 1053490"/>
                <a:gd name="connsiteY122" fmla="*/ 195161 h 1514895"/>
                <a:gd name="connsiteX123" fmla="*/ 6651 w 1053490"/>
                <a:gd name="connsiteY123" fmla="*/ 220261 h 1514895"/>
                <a:gd name="connsiteX124" fmla="*/ 739 w 1053490"/>
                <a:gd name="connsiteY124" fmla="*/ 176703 h 1514895"/>
                <a:gd name="connsiteX125" fmla="*/ 739 w 1053490"/>
                <a:gd name="connsiteY125" fmla="*/ 152341 h 1514895"/>
                <a:gd name="connsiteX126" fmla="*/ 6651 w 1053490"/>
                <a:gd name="connsiteY126" fmla="*/ 152341 h 1514895"/>
                <a:gd name="connsiteX127" fmla="*/ 6651 w 1053490"/>
                <a:gd name="connsiteY127" fmla="*/ 176703 h 1514895"/>
                <a:gd name="connsiteX128" fmla="*/ 739 w 1053490"/>
                <a:gd name="connsiteY128" fmla="*/ 133885 h 1514895"/>
                <a:gd name="connsiteX129" fmla="*/ 739 w 1053490"/>
                <a:gd name="connsiteY129" fmla="*/ 109523 h 1514895"/>
                <a:gd name="connsiteX130" fmla="*/ 6651 w 1053490"/>
                <a:gd name="connsiteY130" fmla="*/ 109523 h 1514895"/>
                <a:gd name="connsiteX131" fmla="*/ 6651 w 1053490"/>
                <a:gd name="connsiteY131" fmla="*/ 133885 h 1514895"/>
                <a:gd name="connsiteX132" fmla="*/ 739 w 1053490"/>
                <a:gd name="connsiteY132" fmla="*/ 91067 h 1514895"/>
                <a:gd name="connsiteX133" fmla="*/ 739 w 1053490"/>
                <a:gd name="connsiteY133" fmla="*/ 65966 h 1514895"/>
                <a:gd name="connsiteX134" fmla="*/ 6651 w 1053490"/>
                <a:gd name="connsiteY134" fmla="*/ 65966 h 1514895"/>
                <a:gd name="connsiteX135" fmla="*/ 6651 w 1053490"/>
                <a:gd name="connsiteY135" fmla="*/ 91067 h 1514895"/>
                <a:gd name="connsiteX136" fmla="*/ 739 w 1053490"/>
                <a:gd name="connsiteY136" fmla="*/ 47510 h 1514895"/>
                <a:gd name="connsiteX137" fmla="*/ 739 w 1053490"/>
                <a:gd name="connsiteY137" fmla="*/ 23148 h 1514895"/>
                <a:gd name="connsiteX138" fmla="*/ 6651 w 1053490"/>
                <a:gd name="connsiteY138" fmla="*/ 23148 h 1514895"/>
                <a:gd name="connsiteX139" fmla="*/ 6651 w 1053490"/>
                <a:gd name="connsiteY139" fmla="*/ 47510 h 1514895"/>
                <a:gd name="connsiteX140" fmla="*/ 739 w 1053490"/>
                <a:gd name="connsiteY140" fmla="*/ 4692 h 1514895"/>
                <a:gd name="connsiteX141" fmla="*/ 739 w 1053490"/>
                <a:gd name="connsiteY141" fmla="*/ 263 h 1514895"/>
                <a:gd name="connsiteX142" fmla="*/ 26584 w 1053490"/>
                <a:gd name="connsiteY142" fmla="*/ 263 h 1514895"/>
                <a:gd name="connsiteX143" fmla="*/ 26584 w 1053490"/>
                <a:gd name="connsiteY143" fmla="*/ 6167 h 1514895"/>
                <a:gd name="connsiteX144" fmla="*/ 3704 w 1053490"/>
                <a:gd name="connsiteY144" fmla="*/ 6167 h 1514895"/>
                <a:gd name="connsiteX145" fmla="*/ 6651 w 1053490"/>
                <a:gd name="connsiteY145" fmla="*/ 3215 h 1514895"/>
                <a:gd name="connsiteX146" fmla="*/ 6651 w 1053490"/>
                <a:gd name="connsiteY146" fmla="*/ 4692 h 1514895"/>
                <a:gd name="connsiteX147" fmla="*/ 45034 w 1053490"/>
                <a:gd name="connsiteY147" fmla="*/ 263 h 1514895"/>
                <a:gd name="connsiteX148" fmla="*/ 70146 w 1053490"/>
                <a:gd name="connsiteY148" fmla="*/ 263 h 1514895"/>
                <a:gd name="connsiteX149" fmla="*/ 70146 w 1053490"/>
                <a:gd name="connsiteY149" fmla="*/ 6167 h 1514895"/>
                <a:gd name="connsiteX150" fmla="*/ 45034 w 1053490"/>
                <a:gd name="connsiteY150" fmla="*/ 6167 h 1514895"/>
                <a:gd name="connsiteX151" fmla="*/ 88597 w 1053490"/>
                <a:gd name="connsiteY151" fmla="*/ 263 h 1514895"/>
                <a:gd name="connsiteX152" fmla="*/ 112959 w 1053490"/>
                <a:gd name="connsiteY152" fmla="*/ 263 h 1514895"/>
                <a:gd name="connsiteX153" fmla="*/ 112959 w 1053490"/>
                <a:gd name="connsiteY153" fmla="*/ 6167 h 1514895"/>
                <a:gd name="connsiteX154" fmla="*/ 88597 w 1053490"/>
                <a:gd name="connsiteY154" fmla="*/ 6167 h 1514895"/>
                <a:gd name="connsiteX155" fmla="*/ 131410 w 1053490"/>
                <a:gd name="connsiteY155" fmla="*/ 263 h 1514895"/>
                <a:gd name="connsiteX156" fmla="*/ 155772 w 1053490"/>
                <a:gd name="connsiteY156" fmla="*/ 263 h 1514895"/>
                <a:gd name="connsiteX157" fmla="*/ 155772 w 1053490"/>
                <a:gd name="connsiteY157" fmla="*/ 6167 h 1514895"/>
                <a:gd name="connsiteX158" fmla="*/ 131410 w 1053490"/>
                <a:gd name="connsiteY158" fmla="*/ 6167 h 1514895"/>
                <a:gd name="connsiteX159" fmla="*/ 174240 w 1053490"/>
                <a:gd name="connsiteY159" fmla="*/ 263 h 1514895"/>
                <a:gd name="connsiteX160" fmla="*/ 199335 w 1053490"/>
                <a:gd name="connsiteY160" fmla="*/ 263 h 1514895"/>
                <a:gd name="connsiteX161" fmla="*/ 199335 w 1053490"/>
                <a:gd name="connsiteY161" fmla="*/ 6167 h 1514895"/>
                <a:gd name="connsiteX162" fmla="*/ 174240 w 1053490"/>
                <a:gd name="connsiteY162" fmla="*/ 6167 h 1514895"/>
                <a:gd name="connsiteX163" fmla="*/ 217785 w 1053490"/>
                <a:gd name="connsiteY163" fmla="*/ 263 h 1514895"/>
                <a:gd name="connsiteX164" fmla="*/ 242147 w 1053490"/>
                <a:gd name="connsiteY164" fmla="*/ 263 h 1514895"/>
                <a:gd name="connsiteX165" fmla="*/ 242147 w 1053490"/>
                <a:gd name="connsiteY165" fmla="*/ 6167 h 1514895"/>
                <a:gd name="connsiteX166" fmla="*/ 217785 w 1053490"/>
                <a:gd name="connsiteY166" fmla="*/ 6167 h 1514895"/>
                <a:gd name="connsiteX167" fmla="*/ 260615 w 1053490"/>
                <a:gd name="connsiteY167" fmla="*/ 263 h 1514895"/>
                <a:gd name="connsiteX168" fmla="*/ 284977 w 1053490"/>
                <a:gd name="connsiteY168" fmla="*/ 263 h 1514895"/>
                <a:gd name="connsiteX169" fmla="*/ 284977 w 1053490"/>
                <a:gd name="connsiteY169" fmla="*/ 6167 h 1514895"/>
                <a:gd name="connsiteX170" fmla="*/ 260615 w 1053490"/>
                <a:gd name="connsiteY170" fmla="*/ 6167 h 1514895"/>
                <a:gd name="connsiteX171" fmla="*/ 303428 w 1053490"/>
                <a:gd name="connsiteY171" fmla="*/ 263 h 1514895"/>
                <a:gd name="connsiteX172" fmla="*/ 328523 w 1053490"/>
                <a:gd name="connsiteY172" fmla="*/ 263 h 1514895"/>
                <a:gd name="connsiteX173" fmla="*/ 328523 w 1053490"/>
                <a:gd name="connsiteY173" fmla="*/ 6167 h 1514895"/>
                <a:gd name="connsiteX174" fmla="*/ 303428 w 1053490"/>
                <a:gd name="connsiteY174" fmla="*/ 6167 h 1514895"/>
                <a:gd name="connsiteX175" fmla="*/ 346991 w 1053490"/>
                <a:gd name="connsiteY175" fmla="*/ 263 h 1514895"/>
                <a:gd name="connsiteX176" fmla="*/ 371353 w 1053490"/>
                <a:gd name="connsiteY176" fmla="*/ 263 h 1514895"/>
                <a:gd name="connsiteX177" fmla="*/ 371353 w 1053490"/>
                <a:gd name="connsiteY177" fmla="*/ 6167 h 1514895"/>
                <a:gd name="connsiteX178" fmla="*/ 346991 w 1053490"/>
                <a:gd name="connsiteY178" fmla="*/ 6167 h 1514895"/>
                <a:gd name="connsiteX179" fmla="*/ 389803 w 1053490"/>
                <a:gd name="connsiteY179" fmla="*/ 263 h 1514895"/>
                <a:gd name="connsiteX180" fmla="*/ 414166 w 1053490"/>
                <a:gd name="connsiteY180" fmla="*/ 263 h 1514895"/>
                <a:gd name="connsiteX181" fmla="*/ 414166 w 1053490"/>
                <a:gd name="connsiteY181" fmla="*/ 6167 h 1514895"/>
                <a:gd name="connsiteX182" fmla="*/ 389803 w 1053490"/>
                <a:gd name="connsiteY182" fmla="*/ 6167 h 1514895"/>
                <a:gd name="connsiteX183" fmla="*/ 432616 w 1053490"/>
                <a:gd name="connsiteY183" fmla="*/ 263 h 1514895"/>
                <a:gd name="connsiteX184" fmla="*/ 457728 w 1053490"/>
                <a:gd name="connsiteY184" fmla="*/ 263 h 1514895"/>
                <a:gd name="connsiteX185" fmla="*/ 457728 w 1053490"/>
                <a:gd name="connsiteY185" fmla="*/ 6167 h 1514895"/>
                <a:gd name="connsiteX186" fmla="*/ 432616 w 1053490"/>
                <a:gd name="connsiteY186" fmla="*/ 6167 h 1514895"/>
                <a:gd name="connsiteX187" fmla="*/ 476179 w 1053490"/>
                <a:gd name="connsiteY187" fmla="*/ 263 h 1514895"/>
                <a:gd name="connsiteX188" fmla="*/ 500541 w 1053490"/>
                <a:gd name="connsiteY188" fmla="*/ 263 h 1514895"/>
                <a:gd name="connsiteX189" fmla="*/ 500541 w 1053490"/>
                <a:gd name="connsiteY189" fmla="*/ 6167 h 1514895"/>
                <a:gd name="connsiteX190" fmla="*/ 476179 w 1053490"/>
                <a:gd name="connsiteY190" fmla="*/ 6167 h 1514895"/>
                <a:gd name="connsiteX191" fmla="*/ 518992 w 1053490"/>
                <a:gd name="connsiteY191" fmla="*/ 263 h 1514895"/>
                <a:gd name="connsiteX192" fmla="*/ 543354 w 1053490"/>
                <a:gd name="connsiteY192" fmla="*/ 263 h 1514895"/>
                <a:gd name="connsiteX193" fmla="*/ 543354 w 1053490"/>
                <a:gd name="connsiteY193" fmla="*/ 6167 h 1514895"/>
                <a:gd name="connsiteX194" fmla="*/ 518992 w 1053490"/>
                <a:gd name="connsiteY194" fmla="*/ 6167 h 1514895"/>
                <a:gd name="connsiteX195" fmla="*/ 561822 w 1053490"/>
                <a:gd name="connsiteY195" fmla="*/ 263 h 1514895"/>
                <a:gd name="connsiteX196" fmla="*/ 586916 w 1053490"/>
                <a:gd name="connsiteY196" fmla="*/ 263 h 1514895"/>
                <a:gd name="connsiteX197" fmla="*/ 586916 w 1053490"/>
                <a:gd name="connsiteY197" fmla="*/ 6167 h 1514895"/>
                <a:gd name="connsiteX198" fmla="*/ 561822 w 1053490"/>
                <a:gd name="connsiteY198" fmla="*/ 6167 h 1514895"/>
                <a:gd name="connsiteX199" fmla="*/ 605367 w 1053490"/>
                <a:gd name="connsiteY199" fmla="*/ 263 h 1514895"/>
                <a:gd name="connsiteX200" fmla="*/ 629729 w 1053490"/>
                <a:gd name="connsiteY200" fmla="*/ 263 h 1514895"/>
                <a:gd name="connsiteX201" fmla="*/ 629729 w 1053490"/>
                <a:gd name="connsiteY201" fmla="*/ 6167 h 1514895"/>
                <a:gd name="connsiteX202" fmla="*/ 605367 w 1053490"/>
                <a:gd name="connsiteY202" fmla="*/ 6167 h 1514895"/>
                <a:gd name="connsiteX203" fmla="*/ 648197 w 1053490"/>
                <a:gd name="connsiteY203" fmla="*/ 263 h 1514895"/>
                <a:gd name="connsiteX204" fmla="*/ 672560 w 1053490"/>
                <a:gd name="connsiteY204" fmla="*/ 263 h 1514895"/>
                <a:gd name="connsiteX205" fmla="*/ 672560 w 1053490"/>
                <a:gd name="connsiteY205" fmla="*/ 6167 h 1514895"/>
                <a:gd name="connsiteX206" fmla="*/ 648197 w 1053490"/>
                <a:gd name="connsiteY206" fmla="*/ 6167 h 1514895"/>
                <a:gd name="connsiteX207" fmla="*/ 691010 w 1053490"/>
                <a:gd name="connsiteY207" fmla="*/ 263 h 1514895"/>
                <a:gd name="connsiteX208" fmla="*/ 716105 w 1053490"/>
                <a:gd name="connsiteY208" fmla="*/ 263 h 1514895"/>
                <a:gd name="connsiteX209" fmla="*/ 716105 w 1053490"/>
                <a:gd name="connsiteY209" fmla="*/ 6167 h 1514895"/>
                <a:gd name="connsiteX210" fmla="*/ 691010 w 1053490"/>
                <a:gd name="connsiteY210" fmla="*/ 6167 h 1514895"/>
                <a:gd name="connsiteX211" fmla="*/ 734573 w 1053490"/>
                <a:gd name="connsiteY211" fmla="*/ 263 h 1514895"/>
                <a:gd name="connsiteX212" fmla="*/ 758935 w 1053490"/>
                <a:gd name="connsiteY212" fmla="*/ 263 h 1514895"/>
                <a:gd name="connsiteX213" fmla="*/ 758935 w 1053490"/>
                <a:gd name="connsiteY213" fmla="*/ 6167 h 1514895"/>
                <a:gd name="connsiteX214" fmla="*/ 734573 w 1053490"/>
                <a:gd name="connsiteY214" fmla="*/ 6167 h 1514895"/>
                <a:gd name="connsiteX215" fmla="*/ 777386 w 1053490"/>
                <a:gd name="connsiteY215" fmla="*/ 263 h 1514895"/>
                <a:gd name="connsiteX216" fmla="*/ 801748 w 1053490"/>
                <a:gd name="connsiteY216" fmla="*/ 263 h 1514895"/>
                <a:gd name="connsiteX217" fmla="*/ 801748 w 1053490"/>
                <a:gd name="connsiteY217" fmla="*/ 6167 h 1514895"/>
                <a:gd name="connsiteX218" fmla="*/ 777386 w 1053490"/>
                <a:gd name="connsiteY218" fmla="*/ 6167 h 1514895"/>
                <a:gd name="connsiteX219" fmla="*/ 820198 w 1053490"/>
                <a:gd name="connsiteY219" fmla="*/ 263 h 1514895"/>
                <a:gd name="connsiteX220" fmla="*/ 845310 w 1053490"/>
                <a:gd name="connsiteY220" fmla="*/ 263 h 1514895"/>
                <a:gd name="connsiteX221" fmla="*/ 845310 w 1053490"/>
                <a:gd name="connsiteY221" fmla="*/ 6167 h 1514895"/>
                <a:gd name="connsiteX222" fmla="*/ 820198 w 1053490"/>
                <a:gd name="connsiteY222" fmla="*/ 6167 h 1514895"/>
                <a:gd name="connsiteX223" fmla="*/ 863761 w 1053490"/>
                <a:gd name="connsiteY223" fmla="*/ 263 h 1514895"/>
                <a:gd name="connsiteX224" fmla="*/ 888123 w 1053490"/>
                <a:gd name="connsiteY224" fmla="*/ 263 h 1514895"/>
                <a:gd name="connsiteX225" fmla="*/ 888123 w 1053490"/>
                <a:gd name="connsiteY225" fmla="*/ 6167 h 1514895"/>
                <a:gd name="connsiteX226" fmla="*/ 863761 w 1053490"/>
                <a:gd name="connsiteY226" fmla="*/ 6167 h 1514895"/>
                <a:gd name="connsiteX227" fmla="*/ 906574 w 1053490"/>
                <a:gd name="connsiteY227" fmla="*/ 263 h 1514895"/>
                <a:gd name="connsiteX228" fmla="*/ 930936 w 1053490"/>
                <a:gd name="connsiteY228" fmla="*/ 263 h 1514895"/>
                <a:gd name="connsiteX229" fmla="*/ 930936 w 1053490"/>
                <a:gd name="connsiteY229" fmla="*/ 6167 h 1514895"/>
                <a:gd name="connsiteX230" fmla="*/ 906574 w 1053490"/>
                <a:gd name="connsiteY230" fmla="*/ 6167 h 1514895"/>
                <a:gd name="connsiteX231" fmla="*/ 949404 w 1053490"/>
                <a:gd name="connsiteY231" fmla="*/ 263 h 1514895"/>
                <a:gd name="connsiteX232" fmla="*/ 974499 w 1053490"/>
                <a:gd name="connsiteY232" fmla="*/ 263 h 1514895"/>
                <a:gd name="connsiteX233" fmla="*/ 974499 w 1053490"/>
                <a:gd name="connsiteY233" fmla="*/ 6167 h 1514895"/>
                <a:gd name="connsiteX234" fmla="*/ 949404 w 1053490"/>
                <a:gd name="connsiteY234" fmla="*/ 6167 h 1514895"/>
                <a:gd name="connsiteX235" fmla="*/ 992949 w 1053490"/>
                <a:gd name="connsiteY235" fmla="*/ 263 h 1514895"/>
                <a:gd name="connsiteX236" fmla="*/ 1017311 w 1053490"/>
                <a:gd name="connsiteY236" fmla="*/ 263 h 1514895"/>
                <a:gd name="connsiteX237" fmla="*/ 1017311 w 1053490"/>
                <a:gd name="connsiteY237" fmla="*/ 6167 h 1514895"/>
                <a:gd name="connsiteX238" fmla="*/ 992949 w 1053490"/>
                <a:gd name="connsiteY238" fmla="*/ 6167 h 1514895"/>
                <a:gd name="connsiteX239" fmla="*/ 1035779 w 1053490"/>
                <a:gd name="connsiteY239" fmla="*/ 263 h 1514895"/>
                <a:gd name="connsiteX240" fmla="*/ 1054230 w 1053490"/>
                <a:gd name="connsiteY240" fmla="*/ 263 h 1514895"/>
                <a:gd name="connsiteX241" fmla="*/ 1054230 w 1053490"/>
                <a:gd name="connsiteY241" fmla="*/ 12812 h 1514895"/>
                <a:gd name="connsiteX242" fmla="*/ 1048318 w 1053490"/>
                <a:gd name="connsiteY242" fmla="*/ 12812 h 1514895"/>
                <a:gd name="connsiteX243" fmla="*/ 1048318 w 1053490"/>
                <a:gd name="connsiteY243" fmla="*/ 3215 h 1514895"/>
                <a:gd name="connsiteX244" fmla="*/ 1051283 w 1053490"/>
                <a:gd name="connsiteY244" fmla="*/ 6167 h 1514895"/>
                <a:gd name="connsiteX245" fmla="*/ 1035779 w 1053490"/>
                <a:gd name="connsiteY245" fmla="*/ 6167 h 1514895"/>
                <a:gd name="connsiteX246" fmla="*/ 1054230 w 1053490"/>
                <a:gd name="connsiteY246" fmla="*/ 31269 h 1514895"/>
                <a:gd name="connsiteX247" fmla="*/ 1054230 w 1053490"/>
                <a:gd name="connsiteY247" fmla="*/ 55631 h 1514895"/>
                <a:gd name="connsiteX248" fmla="*/ 1048318 w 1053490"/>
                <a:gd name="connsiteY248" fmla="*/ 55631 h 1514895"/>
                <a:gd name="connsiteX249" fmla="*/ 1048318 w 1053490"/>
                <a:gd name="connsiteY249" fmla="*/ 31269 h 1514895"/>
                <a:gd name="connsiteX250" fmla="*/ 1054230 w 1053490"/>
                <a:gd name="connsiteY250" fmla="*/ 74087 h 1514895"/>
                <a:gd name="connsiteX251" fmla="*/ 1054230 w 1053490"/>
                <a:gd name="connsiteY251" fmla="*/ 98449 h 1514895"/>
                <a:gd name="connsiteX252" fmla="*/ 1048318 w 1053490"/>
                <a:gd name="connsiteY252" fmla="*/ 98449 h 1514895"/>
                <a:gd name="connsiteX253" fmla="*/ 1048318 w 1053490"/>
                <a:gd name="connsiteY253" fmla="*/ 74087 h 1514895"/>
                <a:gd name="connsiteX254" fmla="*/ 1054230 w 1053490"/>
                <a:gd name="connsiteY254" fmla="*/ 116905 h 1514895"/>
                <a:gd name="connsiteX255" fmla="*/ 1054230 w 1053490"/>
                <a:gd name="connsiteY255" fmla="*/ 142007 h 1514895"/>
                <a:gd name="connsiteX256" fmla="*/ 1048318 w 1053490"/>
                <a:gd name="connsiteY256" fmla="*/ 142007 h 1514895"/>
                <a:gd name="connsiteX257" fmla="*/ 1048318 w 1053490"/>
                <a:gd name="connsiteY257" fmla="*/ 116905 h 1514895"/>
                <a:gd name="connsiteX258" fmla="*/ 1054230 w 1053490"/>
                <a:gd name="connsiteY258" fmla="*/ 160463 h 1514895"/>
                <a:gd name="connsiteX259" fmla="*/ 1054230 w 1053490"/>
                <a:gd name="connsiteY259" fmla="*/ 184825 h 1514895"/>
                <a:gd name="connsiteX260" fmla="*/ 1048318 w 1053490"/>
                <a:gd name="connsiteY260" fmla="*/ 184825 h 1514895"/>
                <a:gd name="connsiteX261" fmla="*/ 1048318 w 1053490"/>
                <a:gd name="connsiteY261" fmla="*/ 160463 h 1514895"/>
                <a:gd name="connsiteX262" fmla="*/ 1054230 w 1053490"/>
                <a:gd name="connsiteY262" fmla="*/ 203281 h 1514895"/>
                <a:gd name="connsiteX263" fmla="*/ 1054230 w 1053490"/>
                <a:gd name="connsiteY263" fmla="*/ 227643 h 1514895"/>
                <a:gd name="connsiteX264" fmla="*/ 1048318 w 1053490"/>
                <a:gd name="connsiteY264" fmla="*/ 227643 h 1514895"/>
                <a:gd name="connsiteX265" fmla="*/ 1048318 w 1053490"/>
                <a:gd name="connsiteY265" fmla="*/ 203281 h 1514895"/>
                <a:gd name="connsiteX266" fmla="*/ 1054230 w 1053490"/>
                <a:gd name="connsiteY266" fmla="*/ 246100 h 1514895"/>
                <a:gd name="connsiteX267" fmla="*/ 1054230 w 1053490"/>
                <a:gd name="connsiteY267" fmla="*/ 271199 h 1514895"/>
                <a:gd name="connsiteX268" fmla="*/ 1048318 w 1053490"/>
                <a:gd name="connsiteY268" fmla="*/ 271199 h 1514895"/>
                <a:gd name="connsiteX269" fmla="*/ 1048318 w 1053490"/>
                <a:gd name="connsiteY269" fmla="*/ 246100 h 1514895"/>
                <a:gd name="connsiteX270" fmla="*/ 1054230 w 1053490"/>
                <a:gd name="connsiteY270" fmla="*/ 289649 h 1514895"/>
                <a:gd name="connsiteX271" fmla="*/ 1054230 w 1053490"/>
                <a:gd name="connsiteY271" fmla="*/ 314011 h 1514895"/>
                <a:gd name="connsiteX272" fmla="*/ 1048318 w 1053490"/>
                <a:gd name="connsiteY272" fmla="*/ 314011 h 1514895"/>
                <a:gd name="connsiteX273" fmla="*/ 1048318 w 1053490"/>
                <a:gd name="connsiteY273" fmla="*/ 289649 h 1514895"/>
                <a:gd name="connsiteX274" fmla="*/ 1054230 w 1053490"/>
                <a:gd name="connsiteY274" fmla="*/ 332479 h 1514895"/>
                <a:gd name="connsiteX275" fmla="*/ 1054230 w 1053490"/>
                <a:gd name="connsiteY275" fmla="*/ 356841 h 1514895"/>
                <a:gd name="connsiteX276" fmla="*/ 1048318 w 1053490"/>
                <a:gd name="connsiteY276" fmla="*/ 356841 h 1514895"/>
                <a:gd name="connsiteX277" fmla="*/ 1048318 w 1053490"/>
                <a:gd name="connsiteY277" fmla="*/ 332479 h 1514895"/>
                <a:gd name="connsiteX278" fmla="*/ 1054230 w 1053490"/>
                <a:gd name="connsiteY278" fmla="*/ 375292 h 1514895"/>
                <a:gd name="connsiteX279" fmla="*/ 1054230 w 1053490"/>
                <a:gd name="connsiteY279" fmla="*/ 400387 h 1514895"/>
                <a:gd name="connsiteX280" fmla="*/ 1048318 w 1053490"/>
                <a:gd name="connsiteY280" fmla="*/ 400387 h 1514895"/>
                <a:gd name="connsiteX281" fmla="*/ 1048318 w 1053490"/>
                <a:gd name="connsiteY281" fmla="*/ 375292 h 1514895"/>
                <a:gd name="connsiteX282" fmla="*/ 1054230 w 1053490"/>
                <a:gd name="connsiteY282" fmla="*/ 418855 h 1514895"/>
                <a:gd name="connsiteX283" fmla="*/ 1054230 w 1053490"/>
                <a:gd name="connsiteY283" fmla="*/ 443217 h 1514895"/>
                <a:gd name="connsiteX284" fmla="*/ 1048318 w 1053490"/>
                <a:gd name="connsiteY284" fmla="*/ 443217 h 1514895"/>
                <a:gd name="connsiteX285" fmla="*/ 1048318 w 1053490"/>
                <a:gd name="connsiteY285" fmla="*/ 418855 h 1514895"/>
                <a:gd name="connsiteX286" fmla="*/ 1054230 w 1053490"/>
                <a:gd name="connsiteY286" fmla="*/ 461667 h 1514895"/>
                <a:gd name="connsiteX287" fmla="*/ 1054230 w 1053490"/>
                <a:gd name="connsiteY287" fmla="*/ 486030 h 1514895"/>
                <a:gd name="connsiteX288" fmla="*/ 1048318 w 1053490"/>
                <a:gd name="connsiteY288" fmla="*/ 486030 h 1514895"/>
                <a:gd name="connsiteX289" fmla="*/ 1048318 w 1053490"/>
                <a:gd name="connsiteY289" fmla="*/ 461667 h 1514895"/>
                <a:gd name="connsiteX290" fmla="*/ 1054230 w 1053490"/>
                <a:gd name="connsiteY290" fmla="*/ 504480 h 1514895"/>
                <a:gd name="connsiteX291" fmla="*/ 1054230 w 1053490"/>
                <a:gd name="connsiteY291" fmla="*/ 529592 h 1514895"/>
                <a:gd name="connsiteX292" fmla="*/ 1048318 w 1053490"/>
                <a:gd name="connsiteY292" fmla="*/ 529592 h 1514895"/>
                <a:gd name="connsiteX293" fmla="*/ 1048318 w 1053490"/>
                <a:gd name="connsiteY293" fmla="*/ 504480 h 1514895"/>
                <a:gd name="connsiteX294" fmla="*/ 1054230 w 1053490"/>
                <a:gd name="connsiteY294" fmla="*/ 548043 h 1514895"/>
                <a:gd name="connsiteX295" fmla="*/ 1054230 w 1053490"/>
                <a:gd name="connsiteY295" fmla="*/ 572405 h 1514895"/>
                <a:gd name="connsiteX296" fmla="*/ 1048318 w 1053490"/>
                <a:gd name="connsiteY296" fmla="*/ 572405 h 1514895"/>
                <a:gd name="connsiteX297" fmla="*/ 1048318 w 1053490"/>
                <a:gd name="connsiteY297" fmla="*/ 548043 h 1514895"/>
                <a:gd name="connsiteX298" fmla="*/ 1054230 w 1053490"/>
                <a:gd name="connsiteY298" fmla="*/ 590856 h 1514895"/>
                <a:gd name="connsiteX299" fmla="*/ 1054230 w 1053490"/>
                <a:gd name="connsiteY299" fmla="*/ 615218 h 1514895"/>
                <a:gd name="connsiteX300" fmla="*/ 1048318 w 1053490"/>
                <a:gd name="connsiteY300" fmla="*/ 615218 h 1514895"/>
                <a:gd name="connsiteX301" fmla="*/ 1048318 w 1053490"/>
                <a:gd name="connsiteY301" fmla="*/ 590856 h 1514895"/>
                <a:gd name="connsiteX302" fmla="*/ 1054230 w 1053490"/>
                <a:gd name="connsiteY302" fmla="*/ 633686 h 1514895"/>
                <a:gd name="connsiteX303" fmla="*/ 1054230 w 1053490"/>
                <a:gd name="connsiteY303" fmla="*/ 658781 h 1514895"/>
                <a:gd name="connsiteX304" fmla="*/ 1048318 w 1053490"/>
                <a:gd name="connsiteY304" fmla="*/ 658781 h 1514895"/>
                <a:gd name="connsiteX305" fmla="*/ 1048318 w 1053490"/>
                <a:gd name="connsiteY305" fmla="*/ 633686 h 1514895"/>
                <a:gd name="connsiteX306" fmla="*/ 1054230 w 1053490"/>
                <a:gd name="connsiteY306" fmla="*/ 677231 h 1514895"/>
                <a:gd name="connsiteX307" fmla="*/ 1054230 w 1053490"/>
                <a:gd name="connsiteY307" fmla="*/ 701593 h 1514895"/>
                <a:gd name="connsiteX308" fmla="*/ 1048318 w 1053490"/>
                <a:gd name="connsiteY308" fmla="*/ 701593 h 1514895"/>
                <a:gd name="connsiteX309" fmla="*/ 1048318 w 1053490"/>
                <a:gd name="connsiteY309" fmla="*/ 677231 h 1514895"/>
                <a:gd name="connsiteX310" fmla="*/ 1054230 w 1053490"/>
                <a:gd name="connsiteY310" fmla="*/ 720061 h 1514895"/>
                <a:gd name="connsiteX311" fmla="*/ 1054230 w 1053490"/>
                <a:gd name="connsiteY311" fmla="*/ 744424 h 1514895"/>
                <a:gd name="connsiteX312" fmla="*/ 1048318 w 1053490"/>
                <a:gd name="connsiteY312" fmla="*/ 744424 h 1514895"/>
                <a:gd name="connsiteX313" fmla="*/ 1048318 w 1053490"/>
                <a:gd name="connsiteY313" fmla="*/ 720061 h 1514895"/>
                <a:gd name="connsiteX314" fmla="*/ 1054230 w 1053490"/>
                <a:gd name="connsiteY314" fmla="*/ 762874 h 1514895"/>
                <a:gd name="connsiteX315" fmla="*/ 1054230 w 1053490"/>
                <a:gd name="connsiteY315" fmla="*/ 787969 h 1514895"/>
                <a:gd name="connsiteX316" fmla="*/ 1048318 w 1053490"/>
                <a:gd name="connsiteY316" fmla="*/ 787969 h 1514895"/>
                <a:gd name="connsiteX317" fmla="*/ 1048318 w 1053490"/>
                <a:gd name="connsiteY317" fmla="*/ 762874 h 1514895"/>
                <a:gd name="connsiteX318" fmla="*/ 1054230 w 1053490"/>
                <a:gd name="connsiteY318" fmla="*/ 806437 h 1514895"/>
                <a:gd name="connsiteX319" fmla="*/ 1054230 w 1053490"/>
                <a:gd name="connsiteY319" fmla="*/ 830799 h 1514895"/>
                <a:gd name="connsiteX320" fmla="*/ 1048318 w 1053490"/>
                <a:gd name="connsiteY320" fmla="*/ 830799 h 1514895"/>
                <a:gd name="connsiteX321" fmla="*/ 1048318 w 1053490"/>
                <a:gd name="connsiteY321" fmla="*/ 806437 h 1514895"/>
                <a:gd name="connsiteX322" fmla="*/ 1054230 w 1053490"/>
                <a:gd name="connsiteY322" fmla="*/ 849249 h 1514895"/>
                <a:gd name="connsiteX323" fmla="*/ 1054230 w 1053490"/>
                <a:gd name="connsiteY323" fmla="*/ 873612 h 1514895"/>
                <a:gd name="connsiteX324" fmla="*/ 1048318 w 1053490"/>
                <a:gd name="connsiteY324" fmla="*/ 873612 h 1514895"/>
                <a:gd name="connsiteX325" fmla="*/ 1048318 w 1053490"/>
                <a:gd name="connsiteY325" fmla="*/ 849249 h 1514895"/>
                <a:gd name="connsiteX326" fmla="*/ 1054230 w 1053490"/>
                <a:gd name="connsiteY326" fmla="*/ 892062 h 1514895"/>
                <a:gd name="connsiteX327" fmla="*/ 1054230 w 1053490"/>
                <a:gd name="connsiteY327" fmla="*/ 917175 h 1514895"/>
                <a:gd name="connsiteX328" fmla="*/ 1048318 w 1053490"/>
                <a:gd name="connsiteY328" fmla="*/ 917175 h 1514895"/>
                <a:gd name="connsiteX329" fmla="*/ 1048318 w 1053490"/>
                <a:gd name="connsiteY329" fmla="*/ 892062 h 1514895"/>
                <a:gd name="connsiteX330" fmla="*/ 1054230 w 1053490"/>
                <a:gd name="connsiteY330" fmla="*/ 935625 h 1514895"/>
                <a:gd name="connsiteX331" fmla="*/ 1054230 w 1053490"/>
                <a:gd name="connsiteY331" fmla="*/ 959987 h 1514895"/>
                <a:gd name="connsiteX332" fmla="*/ 1048318 w 1053490"/>
                <a:gd name="connsiteY332" fmla="*/ 959987 h 1514895"/>
                <a:gd name="connsiteX333" fmla="*/ 1048318 w 1053490"/>
                <a:gd name="connsiteY333" fmla="*/ 935625 h 1514895"/>
                <a:gd name="connsiteX334" fmla="*/ 1054230 w 1053490"/>
                <a:gd name="connsiteY334" fmla="*/ 978438 h 1514895"/>
                <a:gd name="connsiteX335" fmla="*/ 1054230 w 1053490"/>
                <a:gd name="connsiteY335" fmla="*/ 1002800 h 1514895"/>
                <a:gd name="connsiteX336" fmla="*/ 1048318 w 1053490"/>
                <a:gd name="connsiteY336" fmla="*/ 1002800 h 1514895"/>
                <a:gd name="connsiteX337" fmla="*/ 1048318 w 1053490"/>
                <a:gd name="connsiteY337" fmla="*/ 978438 h 1514895"/>
                <a:gd name="connsiteX338" fmla="*/ 1054230 w 1053490"/>
                <a:gd name="connsiteY338" fmla="*/ 1021268 h 1514895"/>
                <a:gd name="connsiteX339" fmla="*/ 1054230 w 1053490"/>
                <a:gd name="connsiteY339" fmla="*/ 1046363 h 1514895"/>
                <a:gd name="connsiteX340" fmla="*/ 1048318 w 1053490"/>
                <a:gd name="connsiteY340" fmla="*/ 1046363 h 1514895"/>
                <a:gd name="connsiteX341" fmla="*/ 1048318 w 1053490"/>
                <a:gd name="connsiteY341" fmla="*/ 1021268 h 1514895"/>
                <a:gd name="connsiteX342" fmla="*/ 1054230 w 1053490"/>
                <a:gd name="connsiteY342" fmla="*/ 1064813 h 1514895"/>
                <a:gd name="connsiteX343" fmla="*/ 1054230 w 1053490"/>
                <a:gd name="connsiteY343" fmla="*/ 1089175 h 1514895"/>
                <a:gd name="connsiteX344" fmla="*/ 1048318 w 1053490"/>
                <a:gd name="connsiteY344" fmla="*/ 1089175 h 1514895"/>
                <a:gd name="connsiteX345" fmla="*/ 1048318 w 1053490"/>
                <a:gd name="connsiteY345" fmla="*/ 1064813 h 1514895"/>
                <a:gd name="connsiteX346" fmla="*/ 1054230 w 1053490"/>
                <a:gd name="connsiteY346" fmla="*/ 1107643 h 1514895"/>
                <a:gd name="connsiteX347" fmla="*/ 1054230 w 1053490"/>
                <a:gd name="connsiteY347" fmla="*/ 1132006 h 1514895"/>
                <a:gd name="connsiteX348" fmla="*/ 1048318 w 1053490"/>
                <a:gd name="connsiteY348" fmla="*/ 1132006 h 1514895"/>
                <a:gd name="connsiteX349" fmla="*/ 1048318 w 1053490"/>
                <a:gd name="connsiteY349" fmla="*/ 1107643 h 1514895"/>
                <a:gd name="connsiteX350" fmla="*/ 1054230 w 1053490"/>
                <a:gd name="connsiteY350" fmla="*/ 1150456 h 1514895"/>
                <a:gd name="connsiteX351" fmla="*/ 1054230 w 1053490"/>
                <a:gd name="connsiteY351" fmla="*/ 1175551 h 1514895"/>
                <a:gd name="connsiteX352" fmla="*/ 1048318 w 1053490"/>
                <a:gd name="connsiteY352" fmla="*/ 1175551 h 1514895"/>
                <a:gd name="connsiteX353" fmla="*/ 1048318 w 1053490"/>
                <a:gd name="connsiteY353" fmla="*/ 1150456 h 1514895"/>
                <a:gd name="connsiteX354" fmla="*/ 1054230 w 1053490"/>
                <a:gd name="connsiteY354" fmla="*/ 1194019 h 1514895"/>
                <a:gd name="connsiteX355" fmla="*/ 1054230 w 1053490"/>
                <a:gd name="connsiteY355" fmla="*/ 1218381 h 1514895"/>
                <a:gd name="connsiteX356" fmla="*/ 1048318 w 1053490"/>
                <a:gd name="connsiteY356" fmla="*/ 1218381 h 1514895"/>
                <a:gd name="connsiteX357" fmla="*/ 1048318 w 1053490"/>
                <a:gd name="connsiteY357" fmla="*/ 1194019 h 1514895"/>
                <a:gd name="connsiteX358" fmla="*/ 1054230 w 1053490"/>
                <a:gd name="connsiteY358" fmla="*/ 1236832 h 1514895"/>
                <a:gd name="connsiteX359" fmla="*/ 1054230 w 1053490"/>
                <a:gd name="connsiteY359" fmla="*/ 1261194 h 1514895"/>
                <a:gd name="connsiteX360" fmla="*/ 1048318 w 1053490"/>
                <a:gd name="connsiteY360" fmla="*/ 1261194 h 1514895"/>
                <a:gd name="connsiteX361" fmla="*/ 1048318 w 1053490"/>
                <a:gd name="connsiteY361" fmla="*/ 1236832 h 1514895"/>
                <a:gd name="connsiteX362" fmla="*/ 1054230 w 1053490"/>
                <a:gd name="connsiteY362" fmla="*/ 1279645 h 1514895"/>
                <a:gd name="connsiteX363" fmla="*/ 1054230 w 1053490"/>
                <a:gd name="connsiteY363" fmla="*/ 1304756 h 1514895"/>
                <a:gd name="connsiteX364" fmla="*/ 1048318 w 1053490"/>
                <a:gd name="connsiteY364" fmla="*/ 1304756 h 1514895"/>
                <a:gd name="connsiteX365" fmla="*/ 1048318 w 1053490"/>
                <a:gd name="connsiteY365" fmla="*/ 1279645 h 1514895"/>
                <a:gd name="connsiteX366" fmla="*/ 1054230 w 1053490"/>
                <a:gd name="connsiteY366" fmla="*/ 1323207 h 1514895"/>
                <a:gd name="connsiteX367" fmla="*/ 1054230 w 1053490"/>
                <a:gd name="connsiteY367" fmla="*/ 1347569 h 1514895"/>
                <a:gd name="connsiteX368" fmla="*/ 1048318 w 1053490"/>
                <a:gd name="connsiteY368" fmla="*/ 1347569 h 1514895"/>
                <a:gd name="connsiteX369" fmla="*/ 1048318 w 1053490"/>
                <a:gd name="connsiteY369" fmla="*/ 1323207 h 1514895"/>
                <a:gd name="connsiteX370" fmla="*/ 1054230 w 1053490"/>
                <a:gd name="connsiteY370" fmla="*/ 1366020 h 1514895"/>
                <a:gd name="connsiteX371" fmla="*/ 1054230 w 1053490"/>
                <a:gd name="connsiteY371" fmla="*/ 1390382 h 1514895"/>
                <a:gd name="connsiteX372" fmla="*/ 1048318 w 1053490"/>
                <a:gd name="connsiteY372" fmla="*/ 1390382 h 1514895"/>
                <a:gd name="connsiteX373" fmla="*/ 1048318 w 1053490"/>
                <a:gd name="connsiteY373" fmla="*/ 1366020 h 1514895"/>
                <a:gd name="connsiteX374" fmla="*/ 1054230 w 1053490"/>
                <a:gd name="connsiteY374" fmla="*/ 1408850 h 1514895"/>
                <a:gd name="connsiteX375" fmla="*/ 1054230 w 1053490"/>
                <a:gd name="connsiteY375" fmla="*/ 1433945 h 1514895"/>
                <a:gd name="connsiteX376" fmla="*/ 1048318 w 1053490"/>
                <a:gd name="connsiteY376" fmla="*/ 1433945 h 1514895"/>
                <a:gd name="connsiteX377" fmla="*/ 1048318 w 1053490"/>
                <a:gd name="connsiteY377" fmla="*/ 1408850 h 1514895"/>
                <a:gd name="connsiteX378" fmla="*/ 1054230 w 1053490"/>
                <a:gd name="connsiteY378" fmla="*/ 1452395 h 1514895"/>
                <a:gd name="connsiteX379" fmla="*/ 1054230 w 1053490"/>
                <a:gd name="connsiteY379" fmla="*/ 1476758 h 1514895"/>
                <a:gd name="connsiteX380" fmla="*/ 1048318 w 1053490"/>
                <a:gd name="connsiteY380" fmla="*/ 1476758 h 1514895"/>
                <a:gd name="connsiteX381" fmla="*/ 1048318 w 1053490"/>
                <a:gd name="connsiteY381" fmla="*/ 1452395 h 1514895"/>
                <a:gd name="connsiteX382" fmla="*/ 1054230 w 1053490"/>
                <a:gd name="connsiteY382" fmla="*/ 1495226 h 1514895"/>
                <a:gd name="connsiteX383" fmla="*/ 1054230 w 1053490"/>
                <a:gd name="connsiteY383" fmla="*/ 1515158 h 1514895"/>
                <a:gd name="connsiteX384" fmla="*/ 1043156 w 1053490"/>
                <a:gd name="connsiteY384" fmla="*/ 1515158 h 1514895"/>
                <a:gd name="connsiteX385" fmla="*/ 1043156 w 1053490"/>
                <a:gd name="connsiteY385" fmla="*/ 1508514 h 1514895"/>
                <a:gd name="connsiteX386" fmla="*/ 1051283 w 1053490"/>
                <a:gd name="connsiteY386" fmla="*/ 1508514 h 1514895"/>
                <a:gd name="connsiteX387" fmla="*/ 1048318 w 1053490"/>
                <a:gd name="connsiteY387" fmla="*/ 1512194 h 1514895"/>
                <a:gd name="connsiteX388" fmla="*/ 1048318 w 1053490"/>
                <a:gd name="connsiteY388" fmla="*/ 1495226 h 1514895"/>
                <a:gd name="connsiteX389" fmla="*/ 1024706 w 1053490"/>
                <a:gd name="connsiteY389" fmla="*/ 1515158 h 1514895"/>
                <a:gd name="connsiteX390" fmla="*/ 1000343 w 1053490"/>
                <a:gd name="connsiteY390" fmla="*/ 1515158 h 1514895"/>
                <a:gd name="connsiteX391" fmla="*/ 1000343 w 1053490"/>
                <a:gd name="connsiteY391" fmla="*/ 1508514 h 1514895"/>
                <a:gd name="connsiteX392" fmla="*/ 1024706 w 1053490"/>
                <a:gd name="connsiteY392" fmla="*/ 1508514 h 1514895"/>
                <a:gd name="connsiteX393" fmla="*/ 981875 w 1053490"/>
                <a:gd name="connsiteY393" fmla="*/ 1515158 h 1514895"/>
                <a:gd name="connsiteX394" fmla="*/ 956781 w 1053490"/>
                <a:gd name="connsiteY394" fmla="*/ 1515158 h 1514895"/>
                <a:gd name="connsiteX395" fmla="*/ 956781 w 1053490"/>
                <a:gd name="connsiteY395" fmla="*/ 1508514 h 1514895"/>
                <a:gd name="connsiteX396" fmla="*/ 981875 w 1053490"/>
                <a:gd name="connsiteY396" fmla="*/ 1508514 h 1514895"/>
                <a:gd name="connsiteX397" fmla="*/ 938330 w 1053490"/>
                <a:gd name="connsiteY397" fmla="*/ 1515158 h 1514895"/>
                <a:gd name="connsiteX398" fmla="*/ 913968 w 1053490"/>
                <a:gd name="connsiteY398" fmla="*/ 1515158 h 1514895"/>
                <a:gd name="connsiteX399" fmla="*/ 913968 w 1053490"/>
                <a:gd name="connsiteY399" fmla="*/ 1508514 h 1514895"/>
                <a:gd name="connsiteX400" fmla="*/ 938330 w 1053490"/>
                <a:gd name="connsiteY400" fmla="*/ 1508514 h 1514895"/>
                <a:gd name="connsiteX401" fmla="*/ 895500 w 1053490"/>
                <a:gd name="connsiteY401" fmla="*/ 1515158 h 1514895"/>
                <a:gd name="connsiteX402" fmla="*/ 871138 w 1053490"/>
                <a:gd name="connsiteY402" fmla="*/ 1515158 h 1514895"/>
                <a:gd name="connsiteX403" fmla="*/ 871138 w 1053490"/>
                <a:gd name="connsiteY403" fmla="*/ 1508514 h 1514895"/>
                <a:gd name="connsiteX404" fmla="*/ 895500 w 1053490"/>
                <a:gd name="connsiteY404" fmla="*/ 1508514 h 1514895"/>
                <a:gd name="connsiteX405" fmla="*/ 852687 w 1053490"/>
                <a:gd name="connsiteY405" fmla="*/ 1515158 h 1514895"/>
                <a:gd name="connsiteX406" fmla="*/ 827592 w 1053490"/>
                <a:gd name="connsiteY406" fmla="*/ 1515158 h 1514895"/>
                <a:gd name="connsiteX407" fmla="*/ 827592 w 1053490"/>
                <a:gd name="connsiteY407" fmla="*/ 1508514 h 1514895"/>
                <a:gd name="connsiteX408" fmla="*/ 852687 w 1053490"/>
                <a:gd name="connsiteY408" fmla="*/ 1508514 h 1514895"/>
                <a:gd name="connsiteX409" fmla="*/ 809124 w 1053490"/>
                <a:gd name="connsiteY409" fmla="*/ 1515158 h 1514895"/>
                <a:gd name="connsiteX410" fmla="*/ 784762 w 1053490"/>
                <a:gd name="connsiteY410" fmla="*/ 1515158 h 1514895"/>
                <a:gd name="connsiteX411" fmla="*/ 784762 w 1053490"/>
                <a:gd name="connsiteY411" fmla="*/ 1508514 h 1514895"/>
                <a:gd name="connsiteX412" fmla="*/ 809124 w 1053490"/>
                <a:gd name="connsiteY412" fmla="*/ 1508514 h 1514895"/>
                <a:gd name="connsiteX413" fmla="*/ 766312 w 1053490"/>
                <a:gd name="connsiteY413" fmla="*/ 1515158 h 1514895"/>
                <a:gd name="connsiteX414" fmla="*/ 741949 w 1053490"/>
                <a:gd name="connsiteY414" fmla="*/ 1515158 h 1514895"/>
                <a:gd name="connsiteX415" fmla="*/ 741949 w 1053490"/>
                <a:gd name="connsiteY415" fmla="*/ 1508514 h 1514895"/>
                <a:gd name="connsiteX416" fmla="*/ 766312 w 1053490"/>
                <a:gd name="connsiteY416" fmla="*/ 1508514 h 1514895"/>
                <a:gd name="connsiteX417" fmla="*/ 723499 w 1053490"/>
                <a:gd name="connsiteY417" fmla="*/ 1515158 h 1514895"/>
                <a:gd name="connsiteX418" fmla="*/ 698387 w 1053490"/>
                <a:gd name="connsiteY418" fmla="*/ 1515158 h 1514895"/>
                <a:gd name="connsiteX419" fmla="*/ 698387 w 1053490"/>
                <a:gd name="connsiteY419" fmla="*/ 1508514 h 1514895"/>
                <a:gd name="connsiteX420" fmla="*/ 723499 w 1053490"/>
                <a:gd name="connsiteY420" fmla="*/ 1508514 h 1514895"/>
                <a:gd name="connsiteX421" fmla="*/ 679936 w 1053490"/>
                <a:gd name="connsiteY421" fmla="*/ 1515158 h 1514895"/>
                <a:gd name="connsiteX422" fmla="*/ 655574 w 1053490"/>
                <a:gd name="connsiteY422" fmla="*/ 1515158 h 1514895"/>
                <a:gd name="connsiteX423" fmla="*/ 655574 w 1053490"/>
                <a:gd name="connsiteY423" fmla="*/ 1508514 h 1514895"/>
                <a:gd name="connsiteX424" fmla="*/ 679936 w 1053490"/>
                <a:gd name="connsiteY424" fmla="*/ 1508514 h 1514895"/>
                <a:gd name="connsiteX425" fmla="*/ 637123 w 1053490"/>
                <a:gd name="connsiteY425" fmla="*/ 1515158 h 1514895"/>
                <a:gd name="connsiteX426" fmla="*/ 612761 w 1053490"/>
                <a:gd name="connsiteY426" fmla="*/ 1515158 h 1514895"/>
                <a:gd name="connsiteX427" fmla="*/ 612761 w 1053490"/>
                <a:gd name="connsiteY427" fmla="*/ 1508514 h 1514895"/>
                <a:gd name="connsiteX428" fmla="*/ 637123 w 1053490"/>
                <a:gd name="connsiteY428" fmla="*/ 1508514 h 1514895"/>
                <a:gd name="connsiteX429" fmla="*/ 594293 w 1053490"/>
                <a:gd name="connsiteY429" fmla="*/ 1515158 h 1514895"/>
                <a:gd name="connsiteX430" fmla="*/ 569199 w 1053490"/>
                <a:gd name="connsiteY430" fmla="*/ 1515158 h 1514895"/>
                <a:gd name="connsiteX431" fmla="*/ 569199 w 1053490"/>
                <a:gd name="connsiteY431" fmla="*/ 1508514 h 1514895"/>
                <a:gd name="connsiteX432" fmla="*/ 594293 w 1053490"/>
                <a:gd name="connsiteY432" fmla="*/ 1508514 h 1514895"/>
                <a:gd name="connsiteX433" fmla="*/ 550748 w 1053490"/>
                <a:gd name="connsiteY433" fmla="*/ 1515158 h 1514895"/>
                <a:gd name="connsiteX434" fmla="*/ 526386 w 1053490"/>
                <a:gd name="connsiteY434" fmla="*/ 1515158 h 1514895"/>
                <a:gd name="connsiteX435" fmla="*/ 526386 w 1053490"/>
                <a:gd name="connsiteY435" fmla="*/ 1508514 h 1514895"/>
                <a:gd name="connsiteX436" fmla="*/ 550748 w 1053490"/>
                <a:gd name="connsiteY436" fmla="*/ 1508514 h 1514895"/>
                <a:gd name="connsiteX437" fmla="*/ 507918 w 1053490"/>
                <a:gd name="connsiteY437" fmla="*/ 1515158 h 1514895"/>
                <a:gd name="connsiteX438" fmla="*/ 483555 w 1053490"/>
                <a:gd name="connsiteY438" fmla="*/ 1515158 h 1514895"/>
                <a:gd name="connsiteX439" fmla="*/ 483555 w 1053490"/>
                <a:gd name="connsiteY439" fmla="*/ 1508514 h 1514895"/>
                <a:gd name="connsiteX440" fmla="*/ 507918 w 1053490"/>
                <a:gd name="connsiteY440" fmla="*/ 1508514 h 1514895"/>
                <a:gd name="connsiteX441" fmla="*/ 465105 w 1053490"/>
                <a:gd name="connsiteY441" fmla="*/ 1515158 h 1514895"/>
                <a:gd name="connsiteX442" fmla="*/ 440010 w 1053490"/>
                <a:gd name="connsiteY442" fmla="*/ 1515158 h 1514895"/>
                <a:gd name="connsiteX443" fmla="*/ 440010 w 1053490"/>
                <a:gd name="connsiteY443" fmla="*/ 1508514 h 1514895"/>
                <a:gd name="connsiteX444" fmla="*/ 465105 w 1053490"/>
                <a:gd name="connsiteY444" fmla="*/ 1508514 h 1514895"/>
                <a:gd name="connsiteX445" fmla="*/ 421542 w 1053490"/>
                <a:gd name="connsiteY445" fmla="*/ 1515158 h 1514895"/>
                <a:gd name="connsiteX446" fmla="*/ 397180 w 1053490"/>
                <a:gd name="connsiteY446" fmla="*/ 1515158 h 1514895"/>
                <a:gd name="connsiteX447" fmla="*/ 397180 w 1053490"/>
                <a:gd name="connsiteY447" fmla="*/ 1508514 h 1514895"/>
                <a:gd name="connsiteX448" fmla="*/ 421542 w 1053490"/>
                <a:gd name="connsiteY448" fmla="*/ 1508514 h 1514895"/>
                <a:gd name="connsiteX449" fmla="*/ 378730 w 1053490"/>
                <a:gd name="connsiteY449" fmla="*/ 1515158 h 1514895"/>
                <a:gd name="connsiteX450" fmla="*/ 354367 w 1053490"/>
                <a:gd name="connsiteY450" fmla="*/ 1515158 h 1514895"/>
                <a:gd name="connsiteX451" fmla="*/ 354367 w 1053490"/>
                <a:gd name="connsiteY451" fmla="*/ 1508514 h 1514895"/>
                <a:gd name="connsiteX452" fmla="*/ 378730 w 1053490"/>
                <a:gd name="connsiteY452" fmla="*/ 1508514 h 1514895"/>
                <a:gd name="connsiteX453" fmla="*/ 335917 w 1053490"/>
                <a:gd name="connsiteY453" fmla="*/ 1515158 h 1514895"/>
                <a:gd name="connsiteX454" fmla="*/ 310805 w 1053490"/>
                <a:gd name="connsiteY454" fmla="*/ 1515158 h 1514895"/>
                <a:gd name="connsiteX455" fmla="*/ 310805 w 1053490"/>
                <a:gd name="connsiteY455" fmla="*/ 1508514 h 1514895"/>
                <a:gd name="connsiteX456" fmla="*/ 335917 w 1053490"/>
                <a:gd name="connsiteY456" fmla="*/ 1508514 h 1514895"/>
                <a:gd name="connsiteX457" fmla="*/ 292354 w 1053490"/>
                <a:gd name="connsiteY457" fmla="*/ 1515158 h 1514895"/>
                <a:gd name="connsiteX458" fmla="*/ 267992 w 1053490"/>
                <a:gd name="connsiteY458" fmla="*/ 1515158 h 1514895"/>
                <a:gd name="connsiteX459" fmla="*/ 267992 w 1053490"/>
                <a:gd name="connsiteY459" fmla="*/ 1508514 h 1514895"/>
                <a:gd name="connsiteX460" fmla="*/ 292354 w 1053490"/>
                <a:gd name="connsiteY460" fmla="*/ 1508514 h 1514895"/>
                <a:gd name="connsiteX461" fmla="*/ 249541 w 1053490"/>
                <a:gd name="connsiteY461" fmla="*/ 1515158 h 1514895"/>
                <a:gd name="connsiteX462" fmla="*/ 225179 w 1053490"/>
                <a:gd name="connsiteY462" fmla="*/ 1515158 h 1514895"/>
                <a:gd name="connsiteX463" fmla="*/ 225179 w 1053490"/>
                <a:gd name="connsiteY463" fmla="*/ 1508514 h 1514895"/>
                <a:gd name="connsiteX464" fmla="*/ 249541 w 1053490"/>
                <a:gd name="connsiteY464" fmla="*/ 1508514 h 1514895"/>
                <a:gd name="connsiteX465" fmla="*/ 206711 w 1053490"/>
                <a:gd name="connsiteY465" fmla="*/ 1515158 h 1514895"/>
                <a:gd name="connsiteX466" fmla="*/ 181616 w 1053490"/>
                <a:gd name="connsiteY466" fmla="*/ 1515158 h 1514895"/>
                <a:gd name="connsiteX467" fmla="*/ 181616 w 1053490"/>
                <a:gd name="connsiteY467" fmla="*/ 1508514 h 1514895"/>
                <a:gd name="connsiteX468" fmla="*/ 206711 w 1053490"/>
                <a:gd name="connsiteY468" fmla="*/ 1508514 h 1514895"/>
                <a:gd name="connsiteX469" fmla="*/ 163166 w 1053490"/>
                <a:gd name="connsiteY469" fmla="*/ 1515158 h 1514895"/>
                <a:gd name="connsiteX470" fmla="*/ 138804 w 1053490"/>
                <a:gd name="connsiteY470" fmla="*/ 1515158 h 1514895"/>
                <a:gd name="connsiteX471" fmla="*/ 138804 w 1053490"/>
                <a:gd name="connsiteY471" fmla="*/ 1508514 h 1514895"/>
                <a:gd name="connsiteX472" fmla="*/ 163166 w 1053490"/>
                <a:gd name="connsiteY472" fmla="*/ 1508514 h 1514895"/>
                <a:gd name="connsiteX473" fmla="*/ 120336 w 1053490"/>
                <a:gd name="connsiteY473" fmla="*/ 1515158 h 1514895"/>
                <a:gd name="connsiteX474" fmla="*/ 95973 w 1053490"/>
                <a:gd name="connsiteY474" fmla="*/ 1515158 h 1514895"/>
                <a:gd name="connsiteX475" fmla="*/ 95973 w 1053490"/>
                <a:gd name="connsiteY475" fmla="*/ 1508514 h 1514895"/>
                <a:gd name="connsiteX476" fmla="*/ 120336 w 1053490"/>
                <a:gd name="connsiteY476" fmla="*/ 1508514 h 1514895"/>
                <a:gd name="connsiteX477" fmla="*/ 77523 w 1053490"/>
                <a:gd name="connsiteY477" fmla="*/ 1515158 h 1514895"/>
                <a:gd name="connsiteX478" fmla="*/ 52428 w 1053490"/>
                <a:gd name="connsiteY478" fmla="*/ 1515158 h 1514895"/>
                <a:gd name="connsiteX479" fmla="*/ 52428 w 1053490"/>
                <a:gd name="connsiteY479" fmla="*/ 1508514 h 1514895"/>
                <a:gd name="connsiteX480" fmla="*/ 77523 w 1053490"/>
                <a:gd name="connsiteY480" fmla="*/ 1508514 h 1514895"/>
                <a:gd name="connsiteX481" fmla="*/ 33960 w 1053490"/>
                <a:gd name="connsiteY481" fmla="*/ 1515158 h 1514895"/>
                <a:gd name="connsiteX482" fmla="*/ 9598 w 1053490"/>
                <a:gd name="connsiteY482" fmla="*/ 1515158 h 1514895"/>
                <a:gd name="connsiteX483" fmla="*/ 9598 w 1053490"/>
                <a:gd name="connsiteY483" fmla="*/ 1508514 h 1514895"/>
                <a:gd name="connsiteX484" fmla="*/ 33960 w 1053490"/>
                <a:gd name="connsiteY484" fmla="*/ 1508514 h 151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053490" h="1514895">
                  <a:moveTo>
                    <a:pt x="739" y="1512194"/>
                  </a:moveTo>
                  <a:lnTo>
                    <a:pt x="739" y="1487099"/>
                  </a:lnTo>
                  <a:lnTo>
                    <a:pt x="6651" y="1487099"/>
                  </a:lnTo>
                  <a:lnTo>
                    <a:pt x="6651" y="1512194"/>
                  </a:lnTo>
                  <a:close/>
                  <a:moveTo>
                    <a:pt x="739" y="1468649"/>
                  </a:moveTo>
                  <a:lnTo>
                    <a:pt x="739" y="1444286"/>
                  </a:lnTo>
                  <a:lnTo>
                    <a:pt x="6651" y="1444286"/>
                  </a:lnTo>
                  <a:lnTo>
                    <a:pt x="6651" y="1468649"/>
                  </a:lnTo>
                  <a:close/>
                  <a:moveTo>
                    <a:pt x="739" y="1425818"/>
                  </a:moveTo>
                  <a:lnTo>
                    <a:pt x="739" y="1401456"/>
                  </a:lnTo>
                  <a:lnTo>
                    <a:pt x="6651" y="1401456"/>
                  </a:lnTo>
                  <a:lnTo>
                    <a:pt x="6651" y="1425818"/>
                  </a:lnTo>
                  <a:close/>
                  <a:moveTo>
                    <a:pt x="739" y="1383006"/>
                  </a:moveTo>
                  <a:lnTo>
                    <a:pt x="739" y="1357911"/>
                  </a:lnTo>
                  <a:lnTo>
                    <a:pt x="6651" y="1357911"/>
                  </a:lnTo>
                  <a:lnTo>
                    <a:pt x="6651" y="1383006"/>
                  </a:lnTo>
                  <a:close/>
                  <a:moveTo>
                    <a:pt x="739" y="1339443"/>
                  </a:moveTo>
                  <a:lnTo>
                    <a:pt x="739" y="1315081"/>
                  </a:lnTo>
                  <a:lnTo>
                    <a:pt x="6651" y="1315081"/>
                  </a:lnTo>
                  <a:lnTo>
                    <a:pt x="6651" y="1339443"/>
                  </a:lnTo>
                  <a:close/>
                  <a:moveTo>
                    <a:pt x="739" y="1296630"/>
                  </a:moveTo>
                  <a:lnTo>
                    <a:pt x="739" y="1272268"/>
                  </a:lnTo>
                  <a:lnTo>
                    <a:pt x="6651" y="1272268"/>
                  </a:lnTo>
                  <a:lnTo>
                    <a:pt x="6651" y="1296630"/>
                  </a:lnTo>
                  <a:close/>
                  <a:moveTo>
                    <a:pt x="739" y="1253817"/>
                  </a:moveTo>
                  <a:lnTo>
                    <a:pt x="739" y="1228705"/>
                  </a:lnTo>
                  <a:lnTo>
                    <a:pt x="6651" y="1228705"/>
                  </a:lnTo>
                  <a:lnTo>
                    <a:pt x="6651" y="1253817"/>
                  </a:lnTo>
                  <a:close/>
                  <a:moveTo>
                    <a:pt x="739" y="1210255"/>
                  </a:moveTo>
                  <a:lnTo>
                    <a:pt x="739" y="1185892"/>
                  </a:lnTo>
                  <a:lnTo>
                    <a:pt x="6651" y="1185892"/>
                  </a:lnTo>
                  <a:lnTo>
                    <a:pt x="6651" y="1210255"/>
                  </a:lnTo>
                  <a:close/>
                  <a:moveTo>
                    <a:pt x="739" y="1167442"/>
                  </a:moveTo>
                  <a:lnTo>
                    <a:pt x="739" y="1143079"/>
                  </a:lnTo>
                  <a:lnTo>
                    <a:pt x="6651" y="1143079"/>
                  </a:lnTo>
                  <a:lnTo>
                    <a:pt x="6651" y="1167442"/>
                  </a:lnTo>
                  <a:close/>
                  <a:moveTo>
                    <a:pt x="739" y="1124612"/>
                  </a:moveTo>
                  <a:lnTo>
                    <a:pt x="739" y="1099517"/>
                  </a:lnTo>
                  <a:lnTo>
                    <a:pt x="6651" y="1099517"/>
                  </a:lnTo>
                  <a:lnTo>
                    <a:pt x="6651" y="1124612"/>
                  </a:lnTo>
                  <a:close/>
                  <a:moveTo>
                    <a:pt x="739" y="1081066"/>
                  </a:moveTo>
                  <a:lnTo>
                    <a:pt x="739" y="1056704"/>
                  </a:lnTo>
                  <a:lnTo>
                    <a:pt x="6651" y="1056704"/>
                  </a:lnTo>
                  <a:lnTo>
                    <a:pt x="6651" y="1081066"/>
                  </a:lnTo>
                  <a:close/>
                  <a:moveTo>
                    <a:pt x="739" y="1038236"/>
                  </a:moveTo>
                  <a:lnTo>
                    <a:pt x="739" y="1013874"/>
                  </a:lnTo>
                  <a:lnTo>
                    <a:pt x="6651" y="1013874"/>
                  </a:lnTo>
                  <a:lnTo>
                    <a:pt x="6651" y="1038236"/>
                  </a:lnTo>
                  <a:close/>
                  <a:moveTo>
                    <a:pt x="739" y="995423"/>
                  </a:moveTo>
                  <a:lnTo>
                    <a:pt x="739" y="970329"/>
                  </a:lnTo>
                  <a:lnTo>
                    <a:pt x="6651" y="970329"/>
                  </a:lnTo>
                  <a:lnTo>
                    <a:pt x="6651" y="995423"/>
                  </a:lnTo>
                  <a:close/>
                  <a:moveTo>
                    <a:pt x="739" y="951861"/>
                  </a:moveTo>
                  <a:lnTo>
                    <a:pt x="739" y="927498"/>
                  </a:lnTo>
                  <a:lnTo>
                    <a:pt x="6651" y="927498"/>
                  </a:lnTo>
                  <a:lnTo>
                    <a:pt x="6651" y="951861"/>
                  </a:lnTo>
                  <a:close/>
                  <a:moveTo>
                    <a:pt x="739" y="909048"/>
                  </a:moveTo>
                  <a:lnTo>
                    <a:pt x="739" y="884686"/>
                  </a:lnTo>
                  <a:lnTo>
                    <a:pt x="6651" y="884686"/>
                  </a:lnTo>
                  <a:lnTo>
                    <a:pt x="6651" y="909048"/>
                  </a:lnTo>
                  <a:close/>
                  <a:moveTo>
                    <a:pt x="739" y="866235"/>
                  </a:moveTo>
                  <a:lnTo>
                    <a:pt x="739" y="841123"/>
                  </a:lnTo>
                  <a:lnTo>
                    <a:pt x="6651" y="841123"/>
                  </a:lnTo>
                  <a:lnTo>
                    <a:pt x="6651" y="866235"/>
                  </a:lnTo>
                  <a:close/>
                  <a:moveTo>
                    <a:pt x="739" y="822672"/>
                  </a:moveTo>
                  <a:lnTo>
                    <a:pt x="739" y="798310"/>
                  </a:lnTo>
                  <a:lnTo>
                    <a:pt x="6651" y="798310"/>
                  </a:lnTo>
                  <a:lnTo>
                    <a:pt x="6651" y="822672"/>
                  </a:lnTo>
                  <a:close/>
                  <a:moveTo>
                    <a:pt x="739" y="779860"/>
                  </a:moveTo>
                  <a:lnTo>
                    <a:pt x="739" y="755497"/>
                  </a:lnTo>
                  <a:lnTo>
                    <a:pt x="6651" y="755497"/>
                  </a:lnTo>
                  <a:lnTo>
                    <a:pt x="6651" y="779860"/>
                  </a:lnTo>
                  <a:close/>
                  <a:moveTo>
                    <a:pt x="739" y="737029"/>
                  </a:moveTo>
                  <a:lnTo>
                    <a:pt x="739" y="711935"/>
                  </a:lnTo>
                  <a:lnTo>
                    <a:pt x="6651" y="711935"/>
                  </a:lnTo>
                  <a:lnTo>
                    <a:pt x="6651" y="737029"/>
                  </a:lnTo>
                  <a:close/>
                  <a:moveTo>
                    <a:pt x="739" y="693484"/>
                  </a:moveTo>
                  <a:lnTo>
                    <a:pt x="739" y="669122"/>
                  </a:lnTo>
                  <a:lnTo>
                    <a:pt x="6651" y="669122"/>
                  </a:lnTo>
                  <a:lnTo>
                    <a:pt x="6651" y="693484"/>
                  </a:lnTo>
                  <a:close/>
                  <a:moveTo>
                    <a:pt x="739" y="650654"/>
                  </a:moveTo>
                  <a:lnTo>
                    <a:pt x="739" y="626292"/>
                  </a:lnTo>
                  <a:lnTo>
                    <a:pt x="6651" y="626292"/>
                  </a:lnTo>
                  <a:lnTo>
                    <a:pt x="6651" y="650654"/>
                  </a:lnTo>
                  <a:close/>
                  <a:moveTo>
                    <a:pt x="739" y="607841"/>
                  </a:moveTo>
                  <a:lnTo>
                    <a:pt x="739" y="582747"/>
                  </a:lnTo>
                  <a:lnTo>
                    <a:pt x="6651" y="582747"/>
                  </a:lnTo>
                  <a:lnTo>
                    <a:pt x="6651" y="607841"/>
                  </a:lnTo>
                  <a:close/>
                  <a:moveTo>
                    <a:pt x="739" y="564279"/>
                  </a:moveTo>
                  <a:lnTo>
                    <a:pt x="739" y="539916"/>
                  </a:lnTo>
                  <a:lnTo>
                    <a:pt x="6651" y="539916"/>
                  </a:lnTo>
                  <a:lnTo>
                    <a:pt x="6651" y="564279"/>
                  </a:lnTo>
                  <a:close/>
                  <a:moveTo>
                    <a:pt x="739" y="521466"/>
                  </a:moveTo>
                  <a:lnTo>
                    <a:pt x="739" y="497103"/>
                  </a:lnTo>
                  <a:lnTo>
                    <a:pt x="6651" y="497103"/>
                  </a:lnTo>
                  <a:lnTo>
                    <a:pt x="6651" y="521466"/>
                  </a:lnTo>
                  <a:close/>
                  <a:moveTo>
                    <a:pt x="739" y="478653"/>
                  </a:moveTo>
                  <a:lnTo>
                    <a:pt x="739" y="453541"/>
                  </a:lnTo>
                  <a:lnTo>
                    <a:pt x="6651" y="453541"/>
                  </a:lnTo>
                  <a:lnTo>
                    <a:pt x="6651" y="478653"/>
                  </a:lnTo>
                  <a:close/>
                  <a:moveTo>
                    <a:pt x="739" y="435090"/>
                  </a:moveTo>
                  <a:lnTo>
                    <a:pt x="739" y="410728"/>
                  </a:lnTo>
                  <a:lnTo>
                    <a:pt x="6651" y="410728"/>
                  </a:lnTo>
                  <a:lnTo>
                    <a:pt x="6651" y="435090"/>
                  </a:lnTo>
                  <a:close/>
                  <a:moveTo>
                    <a:pt x="739" y="392278"/>
                  </a:moveTo>
                  <a:lnTo>
                    <a:pt x="739" y="367915"/>
                  </a:lnTo>
                  <a:lnTo>
                    <a:pt x="6651" y="367915"/>
                  </a:lnTo>
                  <a:lnTo>
                    <a:pt x="6651" y="392278"/>
                  </a:lnTo>
                  <a:close/>
                  <a:moveTo>
                    <a:pt x="739" y="349447"/>
                  </a:moveTo>
                  <a:lnTo>
                    <a:pt x="739" y="324353"/>
                  </a:lnTo>
                  <a:lnTo>
                    <a:pt x="6651" y="324353"/>
                  </a:lnTo>
                  <a:lnTo>
                    <a:pt x="6651" y="349447"/>
                  </a:lnTo>
                  <a:close/>
                  <a:moveTo>
                    <a:pt x="739" y="305902"/>
                  </a:moveTo>
                  <a:lnTo>
                    <a:pt x="739" y="281540"/>
                  </a:lnTo>
                  <a:lnTo>
                    <a:pt x="6651" y="281540"/>
                  </a:lnTo>
                  <a:lnTo>
                    <a:pt x="6651" y="305902"/>
                  </a:lnTo>
                  <a:close/>
                  <a:moveTo>
                    <a:pt x="739" y="263072"/>
                  </a:moveTo>
                  <a:lnTo>
                    <a:pt x="739" y="238717"/>
                  </a:lnTo>
                  <a:lnTo>
                    <a:pt x="6651" y="238717"/>
                  </a:lnTo>
                  <a:lnTo>
                    <a:pt x="6651" y="263072"/>
                  </a:lnTo>
                  <a:close/>
                  <a:moveTo>
                    <a:pt x="739" y="220261"/>
                  </a:moveTo>
                  <a:lnTo>
                    <a:pt x="739" y="195161"/>
                  </a:lnTo>
                  <a:lnTo>
                    <a:pt x="6651" y="195161"/>
                  </a:lnTo>
                  <a:lnTo>
                    <a:pt x="6651" y="220261"/>
                  </a:lnTo>
                  <a:close/>
                  <a:moveTo>
                    <a:pt x="739" y="176703"/>
                  </a:moveTo>
                  <a:lnTo>
                    <a:pt x="739" y="152341"/>
                  </a:lnTo>
                  <a:lnTo>
                    <a:pt x="6651" y="152341"/>
                  </a:lnTo>
                  <a:lnTo>
                    <a:pt x="6651" y="176703"/>
                  </a:lnTo>
                  <a:close/>
                  <a:moveTo>
                    <a:pt x="739" y="133885"/>
                  </a:moveTo>
                  <a:lnTo>
                    <a:pt x="739" y="109523"/>
                  </a:lnTo>
                  <a:lnTo>
                    <a:pt x="6651" y="109523"/>
                  </a:lnTo>
                  <a:lnTo>
                    <a:pt x="6651" y="133885"/>
                  </a:lnTo>
                  <a:close/>
                  <a:moveTo>
                    <a:pt x="739" y="91067"/>
                  </a:moveTo>
                  <a:lnTo>
                    <a:pt x="739" y="65966"/>
                  </a:lnTo>
                  <a:lnTo>
                    <a:pt x="6651" y="65966"/>
                  </a:lnTo>
                  <a:lnTo>
                    <a:pt x="6651" y="91067"/>
                  </a:lnTo>
                  <a:close/>
                  <a:moveTo>
                    <a:pt x="739" y="47510"/>
                  </a:moveTo>
                  <a:lnTo>
                    <a:pt x="739" y="23148"/>
                  </a:lnTo>
                  <a:lnTo>
                    <a:pt x="6651" y="23148"/>
                  </a:lnTo>
                  <a:lnTo>
                    <a:pt x="6651" y="47510"/>
                  </a:lnTo>
                  <a:close/>
                  <a:moveTo>
                    <a:pt x="739" y="4692"/>
                  </a:moveTo>
                  <a:lnTo>
                    <a:pt x="739" y="263"/>
                  </a:lnTo>
                  <a:lnTo>
                    <a:pt x="26584" y="263"/>
                  </a:lnTo>
                  <a:lnTo>
                    <a:pt x="26584" y="6167"/>
                  </a:lnTo>
                  <a:lnTo>
                    <a:pt x="3704" y="6167"/>
                  </a:lnTo>
                  <a:lnTo>
                    <a:pt x="6651" y="3215"/>
                  </a:lnTo>
                  <a:lnTo>
                    <a:pt x="6651" y="4692"/>
                  </a:lnTo>
                  <a:close/>
                  <a:moveTo>
                    <a:pt x="45034" y="263"/>
                  </a:moveTo>
                  <a:lnTo>
                    <a:pt x="70146" y="263"/>
                  </a:lnTo>
                  <a:lnTo>
                    <a:pt x="70146" y="6167"/>
                  </a:lnTo>
                  <a:lnTo>
                    <a:pt x="45034" y="6167"/>
                  </a:lnTo>
                  <a:close/>
                  <a:moveTo>
                    <a:pt x="88597" y="263"/>
                  </a:moveTo>
                  <a:lnTo>
                    <a:pt x="112959" y="263"/>
                  </a:lnTo>
                  <a:lnTo>
                    <a:pt x="112959" y="6167"/>
                  </a:lnTo>
                  <a:lnTo>
                    <a:pt x="88597" y="6167"/>
                  </a:lnTo>
                  <a:close/>
                  <a:moveTo>
                    <a:pt x="131410" y="263"/>
                  </a:moveTo>
                  <a:lnTo>
                    <a:pt x="155772" y="263"/>
                  </a:lnTo>
                  <a:lnTo>
                    <a:pt x="155772" y="6167"/>
                  </a:lnTo>
                  <a:lnTo>
                    <a:pt x="131410" y="6167"/>
                  </a:lnTo>
                  <a:close/>
                  <a:moveTo>
                    <a:pt x="174240" y="263"/>
                  </a:moveTo>
                  <a:lnTo>
                    <a:pt x="199335" y="263"/>
                  </a:lnTo>
                  <a:lnTo>
                    <a:pt x="199335" y="6167"/>
                  </a:lnTo>
                  <a:lnTo>
                    <a:pt x="174240" y="6167"/>
                  </a:lnTo>
                  <a:close/>
                  <a:moveTo>
                    <a:pt x="217785" y="263"/>
                  </a:moveTo>
                  <a:lnTo>
                    <a:pt x="242147" y="263"/>
                  </a:lnTo>
                  <a:lnTo>
                    <a:pt x="242147" y="6167"/>
                  </a:lnTo>
                  <a:lnTo>
                    <a:pt x="217785" y="6167"/>
                  </a:lnTo>
                  <a:close/>
                  <a:moveTo>
                    <a:pt x="260615" y="263"/>
                  </a:moveTo>
                  <a:lnTo>
                    <a:pt x="284977" y="263"/>
                  </a:lnTo>
                  <a:lnTo>
                    <a:pt x="284977" y="6167"/>
                  </a:lnTo>
                  <a:lnTo>
                    <a:pt x="260615" y="6167"/>
                  </a:lnTo>
                  <a:close/>
                  <a:moveTo>
                    <a:pt x="303428" y="263"/>
                  </a:moveTo>
                  <a:lnTo>
                    <a:pt x="328523" y="263"/>
                  </a:lnTo>
                  <a:lnTo>
                    <a:pt x="328523" y="6167"/>
                  </a:lnTo>
                  <a:lnTo>
                    <a:pt x="303428" y="6167"/>
                  </a:lnTo>
                  <a:close/>
                  <a:moveTo>
                    <a:pt x="346991" y="263"/>
                  </a:moveTo>
                  <a:lnTo>
                    <a:pt x="371353" y="263"/>
                  </a:lnTo>
                  <a:lnTo>
                    <a:pt x="371353" y="6167"/>
                  </a:lnTo>
                  <a:lnTo>
                    <a:pt x="346991" y="6167"/>
                  </a:lnTo>
                  <a:close/>
                  <a:moveTo>
                    <a:pt x="389803" y="263"/>
                  </a:moveTo>
                  <a:lnTo>
                    <a:pt x="414166" y="263"/>
                  </a:lnTo>
                  <a:lnTo>
                    <a:pt x="414166" y="6167"/>
                  </a:lnTo>
                  <a:lnTo>
                    <a:pt x="389803" y="6167"/>
                  </a:lnTo>
                  <a:close/>
                  <a:moveTo>
                    <a:pt x="432616" y="263"/>
                  </a:moveTo>
                  <a:lnTo>
                    <a:pt x="457728" y="263"/>
                  </a:lnTo>
                  <a:lnTo>
                    <a:pt x="457728" y="6167"/>
                  </a:lnTo>
                  <a:lnTo>
                    <a:pt x="432616" y="6167"/>
                  </a:lnTo>
                  <a:close/>
                  <a:moveTo>
                    <a:pt x="476179" y="263"/>
                  </a:moveTo>
                  <a:lnTo>
                    <a:pt x="500541" y="263"/>
                  </a:lnTo>
                  <a:lnTo>
                    <a:pt x="500541" y="6167"/>
                  </a:lnTo>
                  <a:lnTo>
                    <a:pt x="476179" y="6167"/>
                  </a:lnTo>
                  <a:close/>
                  <a:moveTo>
                    <a:pt x="518992" y="263"/>
                  </a:moveTo>
                  <a:lnTo>
                    <a:pt x="543354" y="263"/>
                  </a:lnTo>
                  <a:lnTo>
                    <a:pt x="543354" y="6167"/>
                  </a:lnTo>
                  <a:lnTo>
                    <a:pt x="518992" y="6167"/>
                  </a:lnTo>
                  <a:close/>
                  <a:moveTo>
                    <a:pt x="561822" y="263"/>
                  </a:moveTo>
                  <a:lnTo>
                    <a:pt x="586916" y="263"/>
                  </a:lnTo>
                  <a:lnTo>
                    <a:pt x="586916" y="6167"/>
                  </a:lnTo>
                  <a:lnTo>
                    <a:pt x="561822" y="6167"/>
                  </a:lnTo>
                  <a:close/>
                  <a:moveTo>
                    <a:pt x="605367" y="263"/>
                  </a:moveTo>
                  <a:lnTo>
                    <a:pt x="629729" y="263"/>
                  </a:lnTo>
                  <a:lnTo>
                    <a:pt x="629729" y="6167"/>
                  </a:lnTo>
                  <a:lnTo>
                    <a:pt x="605367" y="6167"/>
                  </a:lnTo>
                  <a:close/>
                  <a:moveTo>
                    <a:pt x="648197" y="263"/>
                  </a:moveTo>
                  <a:lnTo>
                    <a:pt x="672560" y="263"/>
                  </a:lnTo>
                  <a:lnTo>
                    <a:pt x="672560" y="6167"/>
                  </a:lnTo>
                  <a:lnTo>
                    <a:pt x="648197" y="6167"/>
                  </a:lnTo>
                  <a:close/>
                  <a:moveTo>
                    <a:pt x="691010" y="263"/>
                  </a:moveTo>
                  <a:lnTo>
                    <a:pt x="716105" y="263"/>
                  </a:lnTo>
                  <a:lnTo>
                    <a:pt x="716105" y="6167"/>
                  </a:lnTo>
                  <a:lnTo>
                    <a:pt x="691010" y="6167"/>
                  </a:lnTo>
                  <a:close/>
                  <a:moveTo>
                    <a:pt x="734573" y="263"/>
                  </a:moveTo>
                  <a:lnTo>
                    <a:pt x="758935" y="263"/>
                  </a:lnTo>
                  <a:lnTo>
                    <a:pt x="758935" y="6167"/>
                  </a:lnTo>
                  <a:lnTo>
                    <a:pt x="734573" y="6167"/>
                  </a:lnTo>
                  <a:close/>
                  <a:moveTo>
                    <a:pt x="777386" y="263"/>
                  </a:moveTo>
                  <a:lnTo>
                    <a:pt x="801748" y="263"/>
                  </a:lnTo>
                  <a:lnTo>
                    <a:pt x="801748" y="6167"/>
                  </a:lnTo>
                  <a:lnTo>
                    <a:pt x="777386" y="6167"/>
                  </a:lnTo>
                  <a:close/>
                  <a:moveTo>
                    <a:pt x="820198" y="263"/>
                  </a:moveTo>
                  <a:lnTo>
                    <a:pt x="845310" y="263"/>
                  </a:lnTo>
                  <a:lnTo>
                    <a:pt x="845310" y="6167"/>
                  </a:lnTo>
                  <a:lnTo>
                    <a:pt x="820198" y="6167"/>
                  </a:lnTo>
                  <a:close/>
                  <a:moveTo>
                    <a:pt x="863761" y="263"/>
                  </a:moveTo>
                  <a:lnTo>
                    <a:pt x="888123" y="263"/>
                  </a:lnTo>
                  <a:lnTo>
                    <a:pt x="888123" y="6167"/>
                  </a:lnTo>
                  <a:lnTo>
                    <a:pt x="863761" y="6167"/>
                  </a:lnTo>
                  <a:close/>
                  <a:moveTo>
                    <a:pt x="906574" y="263"/>
                  </a:moveTo>
                  <a:lnTo>
                    <a:pt x="930936" y="263"/>
                  </a:lnTo>
                  <a:lnTo>
                    <a:pt x="930936" y="6167"/>
                  </a:lnTo>
                  <a:lnTo>
                    <a:pt x="906574" y="6167"/>
                  </a:lnTo>
                  <a:close/>
                  <a:moveTo>
                    <a:pt x="949404" y="263"/>
                  </a:moveTo>
                  <a:lnTo>
                    <a:pt x="974499" y="263"/>
                  </a:lnTo>
                  <a:lnTo>
                    <a:pt x="974499" y="6167"/>
                  </a:lnTo>
                  <a:lnTo>
                    <a:pt x="949404" y="6167"/>
                  </a:lnTo>
                  <a:close/>
                  <a:moveTo>
                    <a:pt x="992949" y="263"/>
                  </a:moveTo>
                  <a:lnTo>
                    <a:pt x="1017311" y="263"/>
                  </a:lnTo>
                  <a:lnTo>
                    <a:pt x="1017311" y="6167"/>
                  </a:lnTo>
                  <a:lnTo>
                    <a:pt x="992949" y="6167"/>
                  </a:lnTo>
                  <a:close/>
                  <a:moveTo>
                    <a:pt x="1035779" y="263"/>
                  </a:moveTo>
                  <a:lnTo>
                    <a:pt x="1054230" y="263"/>
                  </a:lnTo>
                  <a:lnTo>
                    <a:pt x="1054230" y="12812"/>
                  </a:lnTo>
                  <a:lnTo>
                    <a:pt x="1048318" y="12812"/>
                  </a:lnTo>
                  <a:lnTo>
                    <a:pt x="1048318" y="3215"/>
                  </a:lnTo>
                  <a:lnTo>
                    <a:pt x="1051283" y="6167"/>
                  </a:lnTo>
                  <a:lnTo>
                    <a:pt x="1035779" y="6167"/>
                  </a:lnTo>
                  <a:close/>
                  <a:moveTo>
                    <a:pt x="1054230" y="31269"/>
                  </a:moveTo>
                  <a:lnTo>
                    <a:pt x="1054230" y="55631"/>
                  </a:lnTo>
                  <a:lnTo>
                    <a:pt x="1048318" y="55631"/>
                  </a:lnTo>
                  <a:lnTo>
                    <a:pt x="1048318" y="31269"/>
                  </a:lnTo>
                  <a:close/>
                  <a:moveTo>
                    <a:pt x="1054230" y="74087"/>
                  </a:moveTo>
                  <a:lnTo>
                    <a:pt x="1054230" y="98449"/>
                  </a:lnTo>
                  <a:lnTo>
                    <a:pt x="1048318" y="98449"/>
                  </a:lnTo>
                  <a:lnTo>
                    <a:pt x="1048318" y="74087"/>
                  </a:lnTo>
                  <a:close/>
                  <a:moveTo>
                    <a:pt x="1054230" y="116905"/>
                  </a:moveTo>
                  <a:lnTo>
                    <a:pt x="1054230" y="142007"/>
                  </a:lnTo>
                  <a:lnTo>
                    <a:pt x="1048318" y="142007"/>
                  </a:lnTo>
                  <a:lnTo>
                    <a:pt x="1048318" y="116905"/>
                  </a:lnTo>
                  <a:close/>
                  <a:moveTo>
                    <a:pt x="1054230" y="160463"/>
                  </a:moveTo>
                  <a:lnTo>
                    <a:pt x="1054230" y="184825"/>
                  </a:lnTo>
                  <a:lnTo>
                    <a:pt x="1048318" y="184825"/>
                  </a:lnTo>
                  <a:lnTo>
                    <a:pt x="1048318" y="160463"/>
                  </a:lnTo>
                  <a:close/>
                  <a:moveTo>
                    <a:pt x="1054230" y="203281"/>
                  </a:moveTo>
                  <a:lnTo>
                    <a:pt x="1054230" y="227643"/>
                  </a:lnTo>
                  <a:lnTo>
                    <a:pt x="1048318" y="227643"/>
                  </a:lnTo>
                  <a:lnTo>
                    <a:pt x="1048318" y="203281"/>
                  </a:lnTo>
                  <a:close/>
                  <a:moveTo>
                    <a:pt x="1054230" y="246100"/>
                  </a:moveTo>
                  <a:lnTo>
                    <a:pt x="1054230" y="271199"/>
                  </a:lnTo>
                  <a:lnTo>
                    <a:pt x="1048318" y="271199"/>
                  </a:lnTo>
                  <a:lnTo>
                    <a:pt x="1048318" y="246100"/>
                  </a:lnTo>
                  <a:close/>
                  <a:moveTo>
                    <a:pt x="1054230" y="289649"/>
                  </a:moveTo>
                  <a:lnTo>
                    <a:pt x="1054230" y="314011"/>
                  </a:lnTo>
                  <a:lnTo>
                    <a:pt x="1048318" y="314011"/>
                  </a:lnTo>
                  <a:lnTo>
                    <a:pt x="1048318" y="289649"/>
                  </a:lnTo>
                  <a:close/>
                  <a:moveTo>
                    <a:pt x="1054230" y="332479"/>
                  </a:moveTo>
                  <a:lnTo>
                    <a:pt x="1054230" y="356841"/>
                  </a:lnTo>
                  <a:lnTo>
                    <a:pt x="1048318" y="356841"/>
                  </a:lnTo>
                  <a:lnTo>
                    <a:pt x="1048318" y="332479"/>
                  </a:lnTo>
                  <a:close/>
                  <a:moveTo>
                    <a:pt x="1054230" y="375292"/>
                  </a:moveTo>
                  <a:lnTo>
                    <a:pt x="1054230" y="400387"/>
                  </a:lnTo>
                  <a:lnTo>
                    <a:pt x="1048318" y="400387"/>
                  </a:lnTo>
                  <a:lnTo>
                    <a:pt x="1048318" y="375292"/>
                  </a:lnTo>
                  <a:close/>
                  <a:moveTo>
                    <a:pt x="1054230" y="418855"/>
                  </a:moveTo>
                  <a:lnTo>
                    <a:pt x="1054230" y="443217"/>
                  </a:lnTo>
                  <a:lnTo>
                    <a:pt x="1048318" y="443217"/>
                  </a:lnTo>
                  <a:lnTo>
                    <a:pt x="1048318" y="418855"/>
                  </a:lnTo>
                  <a:close/>
                  <a:moveTo>
                    <a:pt x="1054230" y="461667"/>
                  </a:moveTo>
                  <a:lnTo>
                    <a:pt x="1054230" y="486030"/>
                  </a:lnTo>
                  <a:lnTo>
                    <a:pt x="1048318" y="486030"/>
                  </a:lnTo>
                  <a:lnTo>
                    <a:pt x="1048318" y="461667"/>
                  </a:lnTo>
                  <a:close/>
                  <a:moveTo>
                    <a:pt x="1054230" y="504480"/>
                  </a:moveTo>
                  <a:lnTo>
                    <a:pt x="1054230" y="529592"/>
                  </a:lnTo>
                  <a:lnTo>
                    <a:pt x="1048318" y="529592"/>
                  </a:lnTo>
                  <a:lnTo>
                    <a:pt x="1048318" y="504480"/>
                  </a:lnTo>
                  <a:close/>
                  <a:moveTo>
                    <a:pt x="1054230" y="548043"/>
                  </a:moveTo>
                  <a:lnTo>
                    <a:pt x="1054230" y="572405"/>
                  </a:lnTo>
                  <a:lnTo>
                    <a:pt x="1048318" y="572405"/>
                  </a:lnTo>
                  <a:lnTo>
                    <a:pt x="1048318" y="548043"/>
                  </a:lnTo>
                  <a:close/>
                  <a:moveTo>
                    <a:pt x="1054230" y="590856"/>
                  </a:moveTo>
                  <a:lnTo>
                    <a:pt x="1054230" y="615218"/>
                  </a:lnTo>
                  <a:lnTo>
                    <a:pt x="1048318" y="615218"/>
                  </a:lnTo>
                  <a:lnTo>
                    <a:pt x="1048318" y="590856"/>
                  </a:lnTo>
                  <a:close/>
                  <a:moveTo>
                    <a:pt x="1054230" y="633686"/>
                  </a:moveTo>
                  <a:lnTo>
                    <a:pt x="1054230" y="658781"/>
                  </a:lnTo>
                  <a:lnTo>
                    <a:pt x="1048318" y="658781"/>
                  </a:lnTo>
                  <a:lnTo>
                    <a:pt x="1048318" y="633686"/>
                  </a:lnTo>
                  <a:close/>
                  <a:moveTo>
                    <a:pt x="1054230" y="677231"/>
                  </a:moveTo>
                  <a:lnTo>
                    <a:pt x="1054230" y="701593"/>
                  </a:lnTo>
                  <a:lnTo>
                    <a:pt x="1048318" y="701593"/>
                  </a:lnTo>
                  <a:lnTo>
                    <a:pt x="1048318" y="677231"/>
                  </a:lnTo>
                  <a:close/>
                  <a:moveTo>
                    <a:pt x="1054230" y="720061"/>
                  </a:moveTo>
                  <a:lnTo>
                    <a:pt x="1054230" y="744424"/>
                  </a:lnTo>
                  <a:lnTo>
                    <a:pt x="1048318" y="744424"/>
                  </a:lnTo>
                  <a:lnTo>
                    <a:pt x="1048318" y="720061"/>
                  </a:lnTo>
                  <a:close/>
                  <a:moveTo>
                    <a:pt x="1054230" y="762874"/>
                  </a:moveTo>
                  <a:lnTo>
                    <a:pt x="1054230" y="787969"/>
                  </a:lnTo>
                  <a:lnTo>
                    <a:pt x="1048318" y="787969"/>
                  </a:lnTo>
                  <a:lnTo>
                    <a:pt x="1048318" y="762874"/>
                  </a:lnTo>
                  <a:close/>
                  <a:moveTo>
                    <a:pt x="1054230" y="806437"/>
                  </a:moveTo>
                  <a:lnTo>
                    <a:pt x="1054230" y="830799"/>
                  </a:lnTo>
                  <a:lnTo>
                    <a:pt x="1048318" y="830799"/>
                  </a:lnTo>
                  <a:lnTo>
                    <a:pt x="1048318" y="806437"/>
                  </a:lnTo>
                  <a:close/>
                  <a:moveTo>
                    <a:pt x="1054230" y="849249"/>
                  </a:moveTo>
                  <a:lnTo>
                    <a:pt x="1054230" y="873612"/>
                  </a:lnTo>
                  <a:lnTo>
                    <a:pt x="1048318" y="873612"/>
                  </a:lnTo>
                  <a:lnTo>
                    <a:pt x="1048318" y="849249"/>
                  </a:lnTo>
                  <a:close/>
                  <a:moveTo>
                    <a:pt x="1054230" y="892062"/>
                  </a:moveTo>
                  <a:lnTo>
                    <a:pt x="1054230" y="917175"/>
                  </a:lnTo>
                  <a:lnTo>
                    <a:pt x="1048318" y="917175"/>
                  </a:lnTo>
                  <a:lnTo>
                    <a:pt x="1048318" y="892062"/>
                  </a:lnTo>
                  <a:close/>
                  <a:moveTo>
                    <a:pt x="1054230" y="935625"/>
                  </a:moveTo>
                  <a:lnTo>
                    <a:pt x="1054230" y="959987"/>
                  </a:lnTo>
                  <a:lnTo>
                    <a:pt x="1048318" y="959987"/>
                  </a:lnTo>
                  <a:lnTo>
                    <a:pt x="1048318" y="935625"/>
                  </a:lnTo>
                  <a:close/>
                  <a:moveTo>
                    <a:pt x="1054230" y="978438"/>
                  </a:moveTo>
                  <a:lnTo>
                    <a:pt x="1054230" y="1002800"/>
                  </a:lnTo>
                  <a:lnTo>
                    <a:pt x="1048318" y="1002800"/>
                  </a:lnTo>
                  <a:lnTo>
                    <a:pt x="1048318" y="978438"/>
                  </a:lnTo>
                  <a:close/>
                  <a:moveTo>
                    <a:pt x="1054230" y="1021268"/>
                  </a:moveTo>
                  <a:lnTo>
                    <a:pt x="1054230" y="1046363"/>
                  </a:lnTo>
                  <a:lnTo>
                    <a:pt x="1048318" y="1046363"/>
                  </a:lnTo>
                  <a:lnTo>
                    <a:pt x="1048318" y="1021268"/>
                  </a:lnTo>
                  <a:close/>
                  <a:moveTo>
                    <a:pt x="1054230" y="1064813"/>
                  </a:moveTo>
                  <a:lnTo>
                    <a:pt x="1054230" y="1089175"/>
                  </a:lnTo>
                  <a:lnTo>
                    <a:pt x="1048318" y="1089175"/>
                  </a:lnTo>
                  <a:lnTo>
                    <a:pt x="1048318" y="1064813"/>
                  </a:lnTo>
                  <a:close/>
                  <a:moveTo>
                    <a:pt x="1054230" y="1107643"/>
                  </a:moveTo>
                  <a:lnTo>
                    <a:pt x="1054230" y="1132006"/>
                  </a:lnTo>
                  <a:lnTo>
                    <a:pt x="1048318" y="1132006"/>
                  </a:lnTo>
                  <a:lnTo>
                    <a:pt x="1048318" y="1107643"/>
                  </a:lnTo>
                  <a:close/>
                  <a:moveTo>
                    <a:pt x="1054230" y="1150456"/>
                  </a:moveTo>
                  <a:lnTo>
                    <a:pt x="1054230" y="1175551"/>
                  </a:lnTo>
                  <a:lnTo>
                    <a:pt x="1048318" y="1175551"/>
                  </a:lnTo>
                  <a:lnTo>
                    <a:pt x="1048318" y="1150456"/>
                  </a:lnTo>
                  <a:close/>
                  <a:moveTo>
                    <a:pt x="1054230" y="1194019"/>
                  </a:moveTo>
                  <a:lnTo>
                    <a:pt x="1054230" y="1218381"/>
                  </a:lnTo>
                  <a:lnTo>
                    <a:pt x="1048318" y="1218381"/>
                  </a:lnTo>
                  <a:lnTo>
                    <a:pt x="1048318" y="1194019"/>
                  </a:lnTo>
                  <a:close/>
                  <a:moveTo>
                    <a:pt x="1054230" y="1236832"/>
                  </a:moveTo>
                  <a:lnTo>
                    <a:pt x="1054230" y="1261194"/>
                  </a:lnTo>
                  <a:lnTo>
                    <a:pt x="1048318" y="1261194"/>
                  </a:lnTo>
                  <a:lnTo>
                    <a:pt x="1048318" y="1236832"/>
                  </a:lnTo>
                  <a:close/>
                  <a:moveTo>
                    <a:pt x="1054230" y="1279645"/>
                  </a:moveTo>
                  <a:lnTo>
                    <a:pt x="1054230" y="1304756"/>
                  </a:lnTo>
                  <a:lnTo>
                    <a:pt x="1048318" y="1304756"/>
                  </a:lnTo>
                  <a:lnTo>
                    <a:pt x="1048318" y="1279645"/>
                  </a:lnTo>
                  <a:close/>
                  <a:moveTo>
                    <a:pt x="1054230" y="1323207"/>
                  </a:moveTo>
                  <a:lnTo>
                    <a:pt x="1054230" y="1347569"/>
                  </a:lnTo>
                  <a:lnTo>
                    <a:pt x="1048318" y="1347569"/>
                  </a:lnTo>
                  <a:lnTo>
                    <a:pt x="1048318" y="1323207"/>
                  </a:lnTo>
                  <a:close/>
                  <a:moveTo>
                    <a:pt x="1054230" y="1366020"/>
                  </a:moveTo>
                  <a:lnTo>
                    <a:pt x="1054230" y="1390382"/>
                  </a:lnTo>
                  <a:lnTo>
                    <a:pt x="1048318" y="1390382"/>
                  </a:lnTo>
                  <a:lnTo>
                    <a:pt x="1048318" y="1366020"/>
                  </a:lnTo>
                  <a:close/>
                  <a:moveTo>
                    <a:pt x="1054230" y="1408850"/>
                  </a:moveTo>
                  <a:lnTo>
                    <a:pt x="1054230" y="1433945"/>
                  </a:lnTo>
                  <a:lnTo>
                    <a:pt x="1048318" y="1433945"/>
                  </a:lnTo>
                  <a:lnTo>
                    <a:pt x="1048318" y="1408850"/>
                  </a:lnTo>
                  <a:close/>
                  <a:moveTo>
                    <a:pt x="1054230" y="1452395"/>
                  </a:moveTo>
                  <a:lnTo>
                    <a:pt x="1054230" y="1476758"/>
                  </a:lnTo>
                  <a:lnTo>
                    <a:pt x="1048318" y="1476758"/>
                  </a:lnTo>
                  <a:lnTo>
                    <a:pt x="1048318" y="1452395"/>
                  </a:lnTo>
                  <a:close/>
                  <a:moveTo>
                    <a:pt x="1054230" y="1495226"/>
                  </a:moveTo>
                  <a:lnTo>
                    <a:pt x="1054230" y="1515158"/>
                  </a:lnTo>
                  <a:lnTo>
                    <a:pt x="1043156" y="1515158"/>
                  </a:lnTo>
                  <a:lnTo>
                    <a:pt x="1043156" y="1508514"/>
                  </a:lnTo>
                  <a:lnTo>
                    <a:pt x="1051283" y="1508514"/>
                  </a:lnTo>
                  <a:lnTo>
                    <a:pt x="1048318" y="1512194"/>
                  </a:lnTo>
                  <a:lnTo>
                    <a:pt x="1048318" y="1495226"/>
                  </a:lnTo>
                  <a:close/>
                  <a:moveTo>
                    <a:pt x="1024706" y="1515158"/>
                  </a:moveTo>
                  <a:lnTo>
                    <a:pt x="1000343" y="1515158"/>
                  </a:lnTo>
                  <a:lnTo>
                    <a:pt x="1000343" y="1508514"/>
                  </a:lnTo>
                  <a:lnTo>
                    <a:pt x="1024706" y="1508514"/>
                  </a:lnTo>
                  <a:close/>
                  <a:moveTo>
                    <a:pt x="981875" y="1515158"/>
                  </a:moveTo>
                  <a:lnTo>
                    <a:pt x="956781" y="1515158"/>
                  </a:lnTo>
                  <a:lnTo>
                    <a:pt x="956781" y="1508514"/>
                  </a:lnTo>
                  <a:lnTo>
                    <a:pt x="981875" y="1508514"/>
                  </a:lnTo>
                  <a:close/>
                  <a:moveTo>
                    <a:pt x="938330" y="1515158"/>
                  </a:moveTo>
                  <a:lnTo>
                    <a:pt x="913968" y="1515158"/>
                  </a:lnTo>
                  <a:lnTo>
                    <a:pt x="913968" y="1508514"/>
                  </a:lnTo>
                  <a:lnTo>
                    <a:pt x="938330" y="1508514"/>
                  </a:lnTo>
                  <a:close/>
                  <a:moveTo>
                    <a:pt x="895500" y="1515158"/>
                  </a:moveTo>
                  <a:lnTo>
                    <a:pt x="871138" y="1515158"/>
                  </a:lnTo>
                  <a:lnTo>
                    <a:pt x="871138" y="1508514"/>
                  </a:lnTo>
                  <a:lnTo>
                    <a:pt x="895500" y="1508514"/>
                  </a:lnTo>
                  <a:close/>
                  <a:moveTo>
                    <a:pt x="852687" y="1515158"/>
                  </a:moveTo>
                  <a:lnTo>
                    <a:pt x="827592" y="1515158"/>
                  </a:lnTo>
                  <a:lnTo>
                    <a:pt x="827592" y="1508514"/>
                  </a:lnTo>
                  <a:lnTo>
                    <a:pt x="852687" y="1508514"/>
                  </a:lnTo>
                  <a:close/>
                  <a:moveTo>
                    <a:pt x="809124" y="1515158"/>
                  </a:moveTo>
                  <a:lnTo>
                    <a:pt x="784762" y="1515158"/>
                  </a:lnTo>
                  <a:lnTo>
                    <a:pt x="784762" y="1508514"/>
                  </a:lnTo>
                  <a:lnTo>
                    <a:pt x="809124" y="1508514"/>
                  </a:lnTo>
                  <a:close/>
                  <a:moveTo>
                    <a:pt x="766312" y="1515158"/>
                  </a:moveTo>
                  <a:lnTo>
                    <a:pt x="741949" y="1515158"/>
                  </a:lnTo>
                  <a:lnTo>
                    <a:pt x="741949" y="1508514"/>
                  </a:lnTo>
                  <a:lnTo>
                    <a:pt x="766312" y="1508514"/>
                  </a:lnTo>
                  <a:close/>
                  <a:moveTo>
                    <a:pt x="723499" y="1515158"/>
                  </a:moveTo>
                  <a:lnTo>
                    <a:pt x="698387" y="1515158"/>
                  </a:lnTo>
                  <a:lnTo>
                    <a:pt x="698387" y="1508514"/>
                  </a:lnTo>
                  <a:lnTo>
                    <a:pt x="723499" y="1508514"/>
                  </a:lnTo>
                  <a:close/>
                  <a:moveTo>
                    <a:pt x="679936" y="1515158"/>
                  </a:moveTo>
                  <a:lnTo>
                    <a:pt x="655574" y="1515158"/>
                  </a:lnTo>
                  <a:lnTo>
                    <a:pt x="655574" y="1508514"/>
                  </a:lnTo>
                  <a:lnTo>
                    <a:pt x="679936" y="1508514"/>
                  </a:lnTo>
                  <a:close/>
                  <a:moveTo>
                    <a:pt x="637123" y="1515158"/>
                  </a:moveTo>
                  <a:lnTo>
                    <a:pt x="612761" y="1515158"/>
                  </a:lnTo>
                  <a:lnTo>
                    <a:pt x="612761" y="1508514"/>
                  </a:lnTo>
                  <a:lnTo>
                    <a:pt x="637123" y="1508514"/>
                  </a:lnTo>
                  <a:close/>
                  <a:moveTo>
                    <a:pt x="594293" y="1515158"/>
                  </a:moveTo>
                  <a:lnTo>
                    <a:pt x="569199" y="1515158"/>
                  </a:lnTo>
                  <a:lnTo>
                    <a:pt x="569199" y="1508514"/>
                  </a:lnTo>
                  <a:lnTo>
                    <a:pt x="594293" y="1508514"/>
                  </a:lnTo>
                  <a:close/>
                  <a:moveTo>
                    <a:pt x="550748" y="1515158"/>
                  </a:moveTo>
                  <a:lnTo>
                    <a:pt x="526386" y="1515158"/>
                  </a:lnTo>
                  <a:lnTo>
                    <a:pt x="526386" y="1508514"/>
                  </a:lnTo>
                  <a:lnTo>
                    <a:pt x="550748" y="1508514"/>
                  </a:lnTo>
                  <a:close/>
                  <a:moveTo>
                    <a:pt x="507918" y="1515158"/>
                  </a:moveTo>
                  <a:lnTo>
                    <a:pt x="483555" y="1515158"/>
                  </a:lnTo>
                  <a:lnTo>
                    <a:pt x="483555" y="1508514"/>
                  </a:lnTo>
                  <a:lnTo>
                    <a:pt x="507918" y="1508514"/>
                  </a:lnTo>
                  <a:close/>
                  <a:moveTo>
                    <a:pt x="465105" y="1515158"/>
                  </a:moveTo>
                  <a:lnTo>
                    <a:pt x="440010" y="1515158"/>
                  </a:lnTo>
                  <a:lnTo>
                    <a:pt x="440010" y="1508514"/>
                  </a:lnTo>
                  <a:lnTo>
                    <a:pt x="465105" y="1508514"/>
                  </a:lnTo>
                  <a:close/>
                  <a:moveTo>
                    <a:pt x="421542" y="1515158"/>
                  </a:moveTo>
                  <a:lnTo>
                    <a:pt x="397180" y="1515158"/>
                  </a:lnTo>
                  <a:lnTo>
                    <a:pt x="397180" y="1508514"/>
                  </a:lnTo>
                  <a:lnTo>
                    <a:pt x="421542" y="1508514"/>
                  </a:lnTo>
                  <a:close/>
                  <a:moveTo>
                    <a:pt x="378730" y="1515158"/>
                  </a:moveTo>
                  <a:lnTo>
                    <a:pt x="354367" y="1515158"/>
                  </a:lnTo>
                  <a:lnTo>
                    <a:pt x="354367" y="1508514"/>
                  </a:lnTo>
                  <a:lnTo>
                    <a:pt x="378730" y="1508514"/>
                  </a:lnTo>
                  <a:close/>
                  <a:moveTo>
                    <a:pt x="335917" y="1515158"/>
                  </a:moveTo>
                  <a:lnTo>
                    <a:pt x="310805" y="1515158"/>
                  </a:lnTo>
                  <a:lnTo>
                    <a:pt x="310805" y="1508514"/>
                  </a:lnTo>
                  <a:lnTo>
                    <a:pt x="335917" y="1508514"/>
                  </a:lnTo>
                  <a:close/>
                  <a:moveTo>
                    <a:pt x="292354" y="1515158"/>
                  </a:moveTo>
                  <a:lnTo>
                    <a:pt x="267992" y="1515158"/>
                  </a:lnTo>
                  <a:lnTo>
                    <a:pt x="267992" y="1508514"/>
                  </a:lnTo>
                  <a:lnTo>
                    <a:pt x="292354" y="1508514"/>
                  </a:lnTo>
                  <a:close/>
                  <a:moveTo>
                    <a:pt x="249541" y="1515158"/>
                  </a:moveTo>
                  <a:lnTo>
                    <a:pt x="225179" y="1515158"/>
                  </a:lnTo>
                  <a:lnTo>
                    <a:pt x="225179" y="1508514"/>
                  </a:lnTo>
                  <a:lnTo>
                    <a:pt x="249541" y="1508514"/>
                  </a:lnTo>
                  <a:close/>
                  <a:moveTo>
                    <a:pt x="206711" y="1515158"/>
                  </a:moveTo>
                  <a:lnTo>
                    <a:pt x="181616" y="1515158"/>
                  </a:lnTo>
                  <a:lnTo>
                    <a:pt x="181616" y="1508514"/>
                  </a:lnTo>
                  <a:lnTo>
                    <a:pt x="206711" y="1508514"/>
                  </a:lnTo>
                  <a:close/>
                  <a:moveTo>
                    <a:pt x="163166" y="1515158"/>
                  </a:moveTo>
                  <a:lnTo>
                    <a:pt x="138804" y="1515158"/>
                  </a:lnTo>
                  <a:lnTo>
                    <a:pt x="138804" y="1508514"/>
                  </a:lnTo>
                  <a:lnTo>
                    <a:pt x="163166" y="1508514"/>
                  </a:lnTo>
                  <a:close/>
                  <a:moveTo>
                    <a:pt x="120336" y="1515158"/>
                  </a:moveTo>
                  <a:lnTo>
                    <a:pt x="95973" y="1515158"/>
                  </a:lnTo>
                  <a:lnTo>
                    <a:pt x="95973" y="1508514"/>
                  </a:lnTo>
                  <a:lnTo>
                    <a:pt x="120336" y="1508514"/>
                  </a:lnTo>
                  <a:close/>
                  <a:moveTo>
                    <a:pt x="77523" y="1515158"/>
                  </a:moveTo>
                  <a:lnTo>
                    <a:pt x="52428" y="1515158"/>
                  </a:lnTo>
                  <a:lnTo>
                    <a:pt x="52428" y="1508514"/>
                  </a:lnTo>
                  <a:lnTo>
                    <a:pt x="77523" y="1508514"/>
                  </a:lnTo>
                  <a:close/>
                  <a:moveTo>
                    <a:pt x="33960" y="1515158"/>
                  </a:moveTo>
                  <a:lnTo>
                    <a:pt x="9598" y="1515158"/>
                  </a:lnTo>
                  <a:lnTo>
                    <a:pt x="9598" y="1508514"/>
                  </a:lnTo>
                  <a:lnTo>
                    <a:pt x="33960" y="1508514"/>
                  </a:lnTo>
                </a:path>
              </a:pathLst>
            </a:custGeom>
            <a:solidFill>
              <a:srgbClr val="000000"/>
            </a:solidFill>
            <a:ln w="737"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A4359F6-C098-4152-8F32-C7C8AAB13A37}"/>
                </a:ext>
              </a:extLst>
            </p:cNvPr>
            <p:cNvSpPr/>
            <p:nvPr/>
          </p:nvSpPr>
          <p:spPr>
            <a:xfrm>
              <a:off x="9323045" y="5074711"/>
              <a:ext cx="1755568" cy="454024"/>
            </a:xfrm>
            <a:custGeom>
              <a:avLst/>
              <a:gdLst>
                <a:gd name="connsiteX0" fmla="*/ 683 w 1755568"/>
                <a:gd name="connsiteY0" fmla="*/ 451525 h 454024"/>
                <a:gd name="connsiteX1" fmla="*/ 683 w 1755568"/>
                <a:gd name="connsiteY1" fmla="*/ 426413 h 454024"/>
                <a:gd name="connsiteX2" fmla="*/ 6595 w 1755568"/>
                <a:gd name="connsiteY2" fmla="*/ 426413 h 454024"/>
                <a:gd name="connsiteX3" fmla="*/ 6595 w 1755568"/>
                <a:gd name="connsiteY3" fmla="*/ 451525 h 454024"/>
                <a:gd name="connsiteX4" fmla="*/ 683 w 1755568"/>
                <a:gd name="connsiteY4" fmla="*/ 407962 h 454024"/>
                <a:gd name="connsiteX5" fmla="*/ 683 w 1755568"/>
                <a:gd name="connsiteY5" fmla="*/ 383600 h 454024"/>
                <a:gd name="connsiteX6" fmla="*/ 6595 w 1755568"/>
                <a:gd name="connsiteY6" fmla="*/ 383600 h 454024"/>
                <a:gd name="connsiteX7" fmla="*/ 6595 w 1755568"/>
                <a:gd name="connsiteY7" fmla="*/ 407962 h 454024"/>
                <a:gd name="connsiteX8" fmla="*/ 683 w 1755568"/>
                <a:gd name="connsiteY8" fmla="*/ 365149 h 454024"/>
                <a:gd name="connsiteX9" fmla="*/ 683 w 1755568"/>
                <a:gd name="connsiteY9" fmla="*/ 340787 h 454024"/>
                <a:gd name="connsiteX10" fmla="*/ 6595 w 1755568"/>
                <a:gd name="connsiteY10" fmla="*/ 340787 h 454024"/>
                <a:gd name="connsiteX11" fmla="*/ 6595 w 1755568"/>
                <a:gd name="connsiteY11" fmla="*/ 365149 h 454024"/>
                <a:gd name="connsiteX12" fmla="*/ 683 w 1755568"/>
                <a:gd name="connsiteY12" fmla="*/ 322319 h 454024"/>
                <a:gd name="connsiteX13" fmla="*/ 683 w 1755568"/>
                <a:gd name="connsiteY13" fmla="*/ 297224 h 454024"/>
                <a:gd name="connsiteX14" fmla="*/ 6595 w 1755568"/>
                <a:gd name="connsiteY14" fmla="*/ 297224 h 454024"/>
                <a:gd name="connsiteX15" fmla="*/ 6595 w 1755568"/>
                <a:gd name="connsiteY15" fmla="*/ 322319 h 454024"/>
                <a:gd name="connsiteX16" fmla="*/ 683 w 1755568"/>
                <a:gd name="connsiteY16" fmla="*/ 278774 h 454024"/>
                <a:gd name="connsiteX17" fmla="*/ 683 w 1755568"/>
                <a:gd name="connsiteY17" fmla="*/ 254412 h 454024"/>
                <a:gd name="connsiteX18" fmla="*/ 6595 w 1755568"/>
                <a:gd name="connsiteY18" fmla="*/ 254412 h 454024"/>
                <a:gd name="connsiteX19" fmla="*/ 6595 w 1755568"/>
                <a:gd name="connsiteY19" fmla="*/ 278774 h 454024"/>
                <a:gd name="connsiteX20" fmla="*/ 683 w 1755568"/>
                <a:gd name="connsiteY20" fmla="*/ 235944 h 454024"/>
                <a:gd name="connsiteX21" fmla="*/ 683 w 1755568"/>
                <a:gd name="connsiteY21" fmla="*/ 211581 h 454024"/>
                <a:gd name="connsiteX22" fmla="*/ 6595 w 1755568"/>
                <a:gd name="connsiteY22" fmla="*/ 211581 h 454024"/>
                <a:gd name="connsiteX23" fmla="*/ 6595 w 1755568"/>
                <a:gd name="connsiteY23" fmla="*/ 235944 h 454024"/>
                <a:gd name="connsiteX24" fmla="*/ 683 w 1755568"/>
                <a:gd name="connsiteY24" fmla="*/ 193131 h 454024"/>
                <a:gd name="connsiteX25" fmla="*/ 683 w 1755568"/>
                <a:gd name="connsiteY25" fmla="*/ 168036 h 454024"/>
                <a:gd name="connsiteX26" fmla="*/ 6595 w 1755568"/>
                <a:gd name="connsiteY26" fmla="*/ 168036 h 454024"/>
                <a:gd name="connsiteX27" fmla="*/ 6595 w 1755568"/>
                <a:gd name="connsiteY27" fmla="*/ 193131 h 454024"/>
                <a:gd name="connsiteX28" fmla="*/ 683 w 1755568"/>
                <a:gd name="connsiteY28" fmla="*/ 149568 h 454024"/>
                <a:gd name="connsiteX29" fmla="*/ 683 w 1755568"/>
                <a:gd name="connsiteY29" fmla="*/ 125206 h 454024"/>
                <a:gd name="connsiteX30" fmla="*/ 6595 w 1755568"/>
                <a:gd name="connsiteY30" fmla="*/ 125206 h 454024"/>
                <a:gd name="connsiteX31" fmla="*/ 6595 w 1755568"/>
                <a:gd name="connsiteY31" fmla="*/ 149568 h 454024"/>
                <a:gd name="connsiteX32" fmla="*/ 683 w 1755568"/>
                <a:gd name="connsiteY32" fmla="*/ 106755 h 454024"/>
                <a:gd name="connsiteX33" fmla="*/ 683 w 1755568"/>
                <a:gd name="connsiteY33" fmla="*/ 82393 h 454024"/>
                <a:gd name="connsiteX34" fmla="*/ 6595 w 1755568"/>
                <a:gd name="connsiteY34" fmla="*/ 82393 h 454024"/>
                <a:gd name="connsiteX35" fmla="*/ 6595 w 1755568"/>
                <a:gd name="connsiteY35" fmla="*/ 106755 h 454024"/>
                <a:gd name="connsiteX36" fmla="*/ 683 w 1755568"/>
                <a:gd name="connsiteY36" fmla="*/ 63943 h 454024"/>
                <a:gd name="connsiteX37" fmla="*/ 683 w 1755568"/>
                <a:gd name="connsiteY37" fmla="*/ 38830 h 454024"/>
                <a:gd name="connsiteX38" fmla="*/ 6595 w 1755568"/>
                <a:gd name="connsiteY38" fmla="*/ 38830 h 454024"/>
                <a:gd name="connsiteX39" fmla="*/ 6595 w 1755568"/>
                <a:gd name="connsiteY39" fmla="*/ 63943 h 454024"/>
                <a:gd name="connsiteX40" fmla="*/ 683 w 1755568"/>
                <a:gd name="connsiteY40" fmla="*/ 20380 h 454024"/>
                <a:gd name="connsiteX41" fmla="*/ 683 w 1755568"/>
                <a:gd name="connsiteY41" fmla="*/ 447 h 454024"/>
                <a:gd name="connsiteX42" fmla="*/ 11024 w 1755568"/>
                <a:gd name="connsiteY42" fmla="*/ 447 h 454024"/>
                <a:gd name="connsiteX43" fmla="*/ 11024 w 1755568"/>
                <a:gd name="connsiteY43" fmla="*/ 6359 h 454024"/>
                <a:gd name="connsiteX44" fmla="*/ 3648 w 1755568"/>
                <a:gd name="connsiteY44" fmla="*/ 6359 h 454024"/>
                <a:gd name="connsiteX45" fmla="*/ 6595 w 1755568"/>
                <a:gd name="connsiteY45" fmla="*/ 3394 h 454024"/>
                <a:gd name="connsiteX46" fmla="*/ 6595 w 1755568"/>
                <a:gd name="connsiteY46" fmla="*/ 20380 h 454024"/>
                <a:gd name="connsiteX47" fmla="*/ 29475 w 1755568"/>
                <a:gd name="connsiteY47" fmla="*/ 447 h 454024"/>
                <a:gd name="connsiteX48" fmla="*/ 54587 w 1755568"/>
                <a:gd name="connsiteY48" fmla="*/ 447 h 454024"/>
                <a:gd name="connsiteX49" fmla="*/ 54587 w 1755568"/>
                <a:gd name="connsiteY49" fmla="*/ 6359 h 454024"/>
                <a:gd name="connsiteX50" fmla="*/ 29475 w 1755568"/>
                <a:gd name="connsiteY50" fmla="*/ 6359 h 454024"/>
                <a:gd name="connsiteX51" fmla="*/ 73038 w 1755568"/>
                <a:gd name="connsiteY51" fmla="*/ 447 h 454024"/>
                <a:gd name="connsiteX52" fmla="*/ 97400 w 1755568"/>
                <a:gd name="connsiteY52" fmla="*/ 447 h 454024"/>
                <a:gd name="connsiteX53" fmla="*/ 97400 w 1755568"/>
                <a:gd name="connsiteY53" fmla="*/ 6359 h 454024"/>
                <a:gd name="connsiteX54" fmla="*/ 73038 w 1755568"/>
                <a:gd name="connsiteY54" fmla="*/ 6359 h 454024"/>
                <a:gd name="connsiteX55" fmla="*/ 115850 w 1755568"/>
                <a:gd name="connsiteY55" fmla="*/ 447 h 454024"/>
                <a:gd name="connsiteX56" fmla="*/ 140212 w 1755568"/>
                <a:gd name="connsiteY56" fmla="*/ 447 h 454024"/>
                <a:gd name="connsiteX57" fmla="*/ 140212 w 1755568"/>
                <a:gd name="connsiteY57" fmla="*/ 6359 h 454024"/>
                <a:gd name="connsiteX58" fmla="*/ 115850 w 1755568"/>
                <a:gd name="connsiteY58" fmla="*/ 6359 h 454024"/>
                <a:gd name="connsiteX59" fmla="*/ 158681 w 1755568"/>
                <a:gd name="connsiteY59" fmla="*/ 447 h 454024"/>
                <a:gd name="connsiteX60" fmla="*/ 183775 w 1755568"/>
                <a:gd name="connsiteY60" fmla="*/ 447 h 454024"/>
                <a:gd name="connsiteX61" fmla="*/ 183775 w 1755568"/>
                <a:gd name="connsiteY61" fmla="*/ 6359 h 454024"/>
                <a:gd name="connsiteX62" fmla="*/ 158681 w 1755568"/>
                <a:gd name="connsiteY62" fmla="*/ 6359 h 454024"/>
                <a:gd name="connsiteX63" fmla="*/ 202226 w 1755568"/>
                <a:gd name="connsiteY63" fmla="*/ 447 h 454024"/>
                <a:gd name="connsiteX64" fmla="*/ 226588 w 1755568"/>
                <a:gd name="connsiteY64" fmla="*/ 447 h 454024"/>
                <a:gd name="connsiteX65" fmla="*/ 226588 w 1755568"/>
                <a:gd name="connsiteY65" fmla="*/ 6359 h 454024"/>
                <a:gd name="connsiteX66" fmla="*/ 202226 w 1755568"/>
                <a:gd name="connsiteY66" fmla="*/ 6359 h 454024"/>
                <a:gd name="connsiteX67" fmla="*/ 245056 w 1755568"/>
                <a:gd name="connsiteY67" fmla="*/ 447 h 454024"/>
                <a:gd name="connsiteX68" fmla="*/ 269418 w 1755568"/>
                <a:gd name="connsiteY68" fmla="*/ 447 h 454024"/>
                <a:gd name="connsiteX69" fmla="*/ 269418 w 1755568"/>
                <a:gd name="connsiteY69" fmla="*/ 6359 h 454024"/>
                <a:gd name="connsiteX70" fmla="*/ 245056 w 1755568"/>
                <a:gd name="connsiteY70" fmla="*/ 6359 h 454024"/>
                <a:gd name="connsiteX71" fmla="*/ 287869 w 1755568"/>
                <a:gd name="connsiteY71" fmla="*/ 447 h 454024"/>
                <a:gd name="connsiteX72" fmla="*/ 312963 w 1755568"/>
                <a:gd name="connsiteY72" fmla="*/ 447 h 454024"/>
                <a:gd name="connsiteX73" fmla="*/ 312963 w 1755568"/>
                <a:gd name="connsiteY73" fmla="*/ 6359 h 454024"/>
                <a:gd name="connsiteX74" fmla="*/ 287869 w 1755568"/>
                <a:gd name="connsiteY74" fmla="*/ 6359 h 454024"/>
                <a:gd name="connsiteX75" fmla="*/ 331431 w 1755568"/>
                <a:gd name="connsiteY75" fmla="*/ 447 h 454024"/>
                <a:gd name="connsiteX76" fmla="*/ 355794 w 1755568"/>
                <a:gd name="connsiteY76" fmla="*/ 447 h 454024"/>
                <a:gd name="connsiteX77" fmla="*/ 355794 w 1755568"/>
                <a:gd name="connsiteY77" fmla="*/ 6359 h 454024"/>
                <a:gd name="connsiteX78" fmla="*/ 331431 w 1755568"/>
                <a:gd name="connsiteY78" fmla="*/ 6359 h 454024"/>
                <a:gd name="connsiteX79" fmla="*/ 374244 w 1755568"/>
                <a:gd name="connsiteY79" fmla="*/ 447 h 454024"/>
                <a:gd name="connsiteX80" fmla="*/ 398606 w 1755568"/>
                <a:gd name="connsiteY80" fmla="*/ 447 h 454024"/>
                <a:gd name="connsiteX81" fmla="*/ 398606 w 1755568"/>
                <a:gd name="connsiteY81" fmla="*/ 6359 h 454024"/>
                <a:gd name="connsiteX82" fmla="*/ 374244 w 1755568"/>
                <a:gd name="connsiteY82" fmla="*/ 6359 h 454024"/>
                <a:gd name="connsiteX83" fmla="*/ 417057 w 1755568"/>
                <a:gd name="connsiteY83" fmla="*/ 447 h 454024"/>
                <a:gd name="connsiteX84" fmla="*/ 442169 w 1755568"/>
                <a:gd name="connsiteY84" fmla="*/ 447 h 454024"/>
                <a:gd name="connsiteX85" fmla="*/ 442169 w 1755568"/>
                <a:gd name="connsiteY85" fmla="*/ 6359 h 454024"/>
                <a:gd name="connsiteX86" fmla="*/ 417057 w 1755568"/>
                <a:gd name="connsiteY86" fmla="*/ 6359 h 454024"/>
                <a:gd name="connsiteX87" fmla="*/ 460620 w 1755568"/>
                <a:gd name="connsiteY87" fmla="*/ 447 h 454024"/>
                <a:gd name="connsiteX88" fmla="*/ 484982 w 1755568"/>
                <a:gd name="connsiteY88" fmla="*/ 447 h 454024"/>
                <a:gd name="connsiteX89" fmla="*/ 484982 w 1755568"/>
                <a:gd name="connsiteY89" fmla="*/ 6359 h 454024"/>
                <a:gd name="connsiteX90" fmla="*/ 460620 w 1755568"/>
                <a:gd name="connsiteY90" fmla="*/ 6359 h 454024"/>
                <a:gd name="connsiteX91" fmla="*/ 503432 w 1755568"/>
                <a:gd name="connsiteY91" fmla="*/ 447 h 454024"/>
                <a:gd name="connsiteX92" fmla="*/ 527795 w 1755568"/>
                <a:gd name="connsiteY92" fmla="*/ 447 h 454024"/>
                <a:gd name="connsiteX93" fmla="*/ 527795 w 1755568"/>
                <a:gd name="connsiteY93" fmla="*/ 6359 h 454024"/>
                <a:gd name="connsiteX94" fmla="*/ 503432 w 1755568"/>
                <a:gd name="connsiteY94" fmla="*/ 6359 h 454024"/>
                <a:gd name="connsiteX95" fmla="*/ 546263 w 1755568"/>
                <a:gd name="connsiteY95" fmla="*/ 447 h 454024"/>
                <a:gd name="connsiteX96" fmla="*/ 571357 w 1755568"/>
                <a:gd name="connsiteY96" fmla="*/ 447 h 454024"/>
                <a:gd name="connsiteX97" fmla="*/ 571357 w 1755568"/>
                <a:gd name="connsiteY97" fmla="*/ 6359 h 454024"/>
                <a:gd name="connsiteX98" fmla="*/ 546263 w 1755568"/>
                <a:gd name="connsiteY98" fmla="*/ 6359 h 454024"/>
                <a:gd name="connsiteX99" fmla="*/ 589808 w 1755568"/>
                <a:gd name="connsiteY99" fmla="*/ 447 h 454024"/>
                <a:gd name="connsiteX100" fmla="*/ 614170 w 1755568"/>
                <a:gd name="connsiteY100" fmla="*/ 447 h 454024"/>
                <a:gd name="connsiteX101" fmla="*/ 614170 w 1755568"/>
                <a:gd name="connsiteY101" fmla="*/ 6359 h 454024"/>
                <a:gd name="connsiteX102" fmla="*/ 589808 w 1755568"/>
                <a:gd name="connsiteY102" fmla="*/ 6359 h 454024"/>
                <a:gd name="connsiteX103" fmla="*/ 632638 w 1755568"/>
                <a:gd name="connsiteY103" fmla="*/ 447 h 454024"/>
                <a:gd name="connsiteX104" fmla="*/ 657000 w 1755568"/>
                <a:gd name="connsiteY104" fmla="*/ 447 h 454024"/>
                <a:gd name="connsiteX105" fmla="*/ 657000 w 1755568"/>
                <a:gd name="connsiteY105" fmla="*/ 6359 h 454024"/>
                <a:gd name="connsiteX106" fmla="*/ 632638 w 1755568"/>
                <a:gd name="connsiteY106" fmla="*/ 6359 h 454024"/>
                <a:gd name="connsiteX107" fmla="*/ 675451 w 1755568"/>
                <a:gd name="connsiteY107" fmla="*/ 447 h 454024"/>
                <a:gd name="connsiteX108" fmla="*/ 700546 w 1755568"/>
                <a:gd name="connsiteY108" fmla="*/ 447 h 454024"/>
                <a:gd name="connsiteX109" fmla="*/ 700546 w 1755568"/>
                <a:gd name="connsiteY109" fmla="*/ 6359 h 454024"/>
                <a:gd name="connsiteX110" fmla="*/ 675451 w 1755568"/>
                <a:gd name="connsiteY110" fmla="*/ 6359 h 454024"/>
                <a:gd name="connsiteX111" fmla="*/ 719013 w 1755568"/>
                <a:gd name="connsiteY111" fmla="*/ 447 h 454024"/>
                <a:gd name="connsiteX112" fmla="*/ 743376 w 1755568"/>
                <a:gd name="connsiteY112" fmla="*/ 447 h 454024"/>
                <a:gd name="connsiteX113" fmla="*/ 743376 w 1755568"/>
                <a:gd name="connsiteY113" fmla="*/ 6359 h 454024"/>
                <a:gd name="connsiteX114" fmla="*/ 719013 w 1755568"/>
                <a:gd name="connsiteY114" fmla="*/ 6359 h 454024"/>
                <a:gd name="connsiteX115" fmla="*/ 761826 w 1755568"/>
                <a:gd name="connsiteY115" fmla="*/ 447 h 454024"/>
                <a:gd name="connsiteX116" fmla="*/ 786189 w 1755568"/>
                <a:gd name="connsiteY116" fmla="*/ 447 h 454024"/>
                <a:gd name="connsiteX117" fmla="*/ 786189 w 1755568"/>
                <a:gd name="connsiteY117" fmla="*/ 6359 h 454024"/>
                <a:gd name="connsiteX118" fmla="*/ 761826 w 1755568"/>
                <a:gd name="connsiteY118" fmla="*/ 6359 h 454024"/>
                <a:gd name="connsiteX119" fmla="*/ 804639 w 1755568"/>
                <a:gd name="connsiteY119" fmla="*/ 447 h 454024"/>
                <a:gd name="connsiteX120" fmla="*/ 829751 w 1755568"/>
                <a:gd name="connsiteY120" fmla="*/ 447 h 454024"/>
                <a:gd name="connsiteX121" fmla="*/ 829751 w 1755568"/>
                <a:gd name="connsiteY121" fmla="*/ 6359 h 454024"/>
                <a:gd name="connsiteX122" fmla="*/ 804639 w 1755568"/>
                <a:gd name="connsiteY122" fmla="*/ 6359 h 454024"/>
                <a:gd name="connsiteX123" fmla="*/ 848202 w 1755568"/>
                <a:gd name="connsiteY123" fmla="*/ 447 h 454024"/>
                <a:gd name="connsiteX124" fmla="*/ 872564 w 1755568"/>
                <a:gd name="connsiteY124" fmla="*/ 447 h 454024"/>
                <a:gd name="connsiteX125" fmla="*/ 872564 w 1755568"/>
                <a:gd name="connsiteY125" fmla="*/ 6359 h 454024"/>
                <a:gd name="connsiteX126" fmla="*/ 848202 w 1755568"/>
                <a:gd name="connsiteY126" fmla="*/ 6359 h 454024"/>
                <a:gd name="connsiteX127" fmla="*/ 891015 w 1755568"/>
                <a:gd name="connsiteY127" fmla="*/ 447 h 454024"/>
                <a:gd name="connsiteX128" fmla="*/ 915377 w 1755568"/>
                <a:gd name="connsiteY128" fmla="*/ 447 h 454024"/>
                <a:gd name="connsiteX129" fmla="*/ 915377 w 1755568"/>
                <a:gd name="connsiteY129" fmla="*/ 6359 h 454024"/>
                <a:gd name="connsiteX130" fmla="*/ 891015 w 1755568"/>
                <a:gd name="connsiteY130" fmla="*/ 6359 h 454024"/>
                <a:gd name="connsiteX131" fmla="*/ 933845 w 1755568"/>
                <a:gd name="connsiteY131" fmla="*/ 447 h 454024"/>
                <a:gd name="connsiteX132" fmla="*/ 958940 w 1755568"/>
                <a:gd name="connsiteY132" fmla="*/ 447 h 454024"/>
                <a:gd name="connsiteX133" fmla="*/ 958940 w 1755568"/>
                <a:gd name="connsiteY133" fmla="*/ 6359 h 454024"/>
                <a:gd name="connsiteX134" fmla="*/ 933845 w 1755568"/>
                <a:gd name="connsiteY134" fmla="*/ 6359 h 454024"/>
                <a:gd name="connsiteX135" fmla="*/ 977390 w 1755568"/>
                <a:gd name="connsiteY135" fmla="*/ 447 h 454024"/>
                <a:gd name="connsiteX136" fmla="*/ 1001752 w 1755568"/>
                <a:gd name="connsiteY136" fmla="*/ 447 h 454024"/>
                <a:gd name="connsiteX137" fmla="*/ 1001752 w 1755568"/>
                <a:gd name="connsiteY137" fmla="*/ 6359 h 454024"/>
                <a:gd name="connsiteX138" fmla="*/ 977390 w 1755568"/>
                <a:gd name="connsiteY138" fmla="*/ 6359 h 454024"/>
                <a:gd name="connsiteX139" fmla="*/ 1020220 w 1755568"/>
                <a:gd name="connsiteY139" fmla="*/ 447 h 454024"/>
                <a:gd name="connsiteX140" fmla="*/ 1044582 w 1755568"/>
                <a:gd name="connsiteY140" fmla="*/ 447 h 454024"/>
                <a:gd name="connsiteX141" fmla="*/ 1044582 w 1755568"/>
                <a:gd name="connsiteY141" fmla="*/ 6359 h 454024"/>
                <a:gd name="connsiteX142" fmla="*/ 1020220 w 1755568"/>
                <a:gd name="connsiteY142" fmla="*/ 6359 h 454024"/>
                <a:gd name="connsiteX143" fmla="*/ 1063033 w 1755568"/>
                <a:gd name="connsiteY143" fmla="*/ 447 h 454024"/>
                <a:gd name="connsiteX144" fmla="*/ 1088128 w 1755568"/>
                <a:gd name="connsiteY144" fmla="*/ 447 h 454024"/>
                <a:gd name="connsiteX145" fmla="*/ 1088128 w 1755568"/>
                <a:gd name="connsiteY145" fmla="*/ 6359 h 454024"/>
                <a:gd name="connsiteX146" fmla="*/ 1063033 w 1755568"/>
                <a:gd name="connsiteY146" fmla="*/ 6359 h 454024"/>
                <a:gd name="connsiteX147" fmla="*/ 1106596 w 1755568"/>
                <a:gd name="connsiteY147" fmla="*/ 447 h 454024"/>
                <a:gd name="connsiteX148" fmla="*/ 1130958 w 1755568"/>
                <a:gd name="connsiteY148" fmla="*/ 447 h 454024"/>
                <a:gd name="connsiteX149" fmla="*/ 1130958 w 1755568"/>
                <a:gd name="connsiteY149" fmla="*/ 6359 h 454024"/>
                <a:gd name="connsiteX150" fmla="*/ 1106596 w 1755568"/>
                <a:gd name="connsiteY150" fmla="*/ 6359 h 454024"/>
                <a:gd name="connsiteX151" fmla="*/ 1149408 w 1755568"/>
                <a:gd name="connsiteY151" fmla="*/ 447 h 454024"/>
                <a:gd name="connsiteX152" fmla="*/ 1173771 w 1755568"/>
                <a:gd name="connsiteY152" fmla="*/ 447 h 454024"/>
                <a:gd name="connsiteX153" fmla="*/ 1173771 w 1755568"/>
                <a:gd name="connsiteY153" fmla="*/ 6359 h 454024"/>
                <a:gd name="connsiteX154" fmla="*/ 1149408 w 1755568"/>
                <a:gd name="connsiteY154" fmla="*/ 6359 h 454024"/>
                <a:gd name="connsiteX155" fmla="*/ 1192221 w 1755568"/>
                <a:gd name="connsiteY155" fmla="*/ 447 h 454024"/>
                <a:gd name="connsiteX156" fmla="*/ 1217333 w 1755568"/>
                <a:gd name="connsiteY156" fmla="*/ 447 h 454024"/>
                <a:gd name="connsiteX157" fmla="*/ 1217333 w 1755568"/>
                <a:gd name="connsiteY157" fmla="*/ 6359 h 454024"/>
                <a:gd name="connsiteX158" fmla="*/ 1192221 w 1755568"/>
                <a:gd name="connsiteY158" fmla="*/ 6359 h 454024"/>
                <a:gd name="connsiteX159" fmla="*/ 1235784 w 1755568"/>
                <a:gd name="connsiteY159" fmla="*/ 447 h 454024"/>
                <a:gd name="connsiteX160" fmla="*/ 1260146 w 1755568"/>
                <a:gd name="connsiteY160" fmla="*/ 447 h 454024"/>
                <a:gd name="connsiteX161" fmla="*/ 1260146 w 1755568"/>
                <a:gd name="connsiteY161" fmla="*/ 6359 h 454024"/>
                <a:gd name="connsiteX162" fmla="*/ 1235784 w 1755568"/>
                <a:gd name="connsiteY162" fmla="*/ 6359 h 454024"/>
                <a:gd name="connsiteX163" fmla="*/ 1278596 w 1755568"/>
                <a:gd name="connsiteY163" fmla="*/ 447 h 454024"/>
                <a:gd name="connsiteX164" fmla="*/ 1302959 w 1755568"/>
                <a:gd name="connsiteY164" fmla="*/ 447 h 454024"/>
                <a:gd name="connsiteX165" fmla="*/ 1302959 w 1755568"/>
                <a:gd name="connsiteY165" fmla="*/ 6359 h 454024"/>
                <a:gd name="connsiteX166" fmla="*/ 1278596 w 1755568"/>
                <a:gd name="connsiteY166" fmla="*/ 6359 h 454024"/>
                <a:gd name="connsiteX167" fmla="*/ 1321427 w 1755568"/>
                <a:gd name="connsiteY167" fmla="*/ 447 h 454024"/>
                <a:gd name="connsiteX168" fmla="*/ 1346522 w 1755568"/>
                <a:gd name="connsiteY168" fmla="*/ 447 h 454024"/>
                <a:gd name="connsiteX169" fmla="*/ 1346522 w 1755568"/>
                <a:gd name="connsiteY169" fmla="*/ 6359 h 454024"/>
                <a:gd name="connsiteX170" fmla="*/ 1321427 w 1755568"/>
                <a:gd name="connsiteY170" fmla="*/ 6359 h 454024"/>
                <a:gd name="connsiteX171" fmla="*/ 1364972 w 1755568"/>
                <a:gd name="connsiteY171" fmla="*/ 447 h 454024"/>
                <a:gd name="connsiteX172" fmla="*/ 1389334 w 1755568"/>
                <a:gd name="connsiteY172" fmla="*/ 447 h 454024"/>
                <a:gd name="connsiteX173" fmla="*/ 1389334 w 1755568"/>
                <a:gd name="connsiteY173" fmla="*/ 6359 h 454024"/>
                <a:gd name="connsiteX174" fmla="*/ 1364972 w 1755568"/>
                <a:gd name="connsiteY174" fmla="*/ 6359 h 454024"/>
                <a:gd name="connsiteX175" fmla="*/ 1407802 w 1755568"/>
                <a:gd name="connsiteY175" fmla="*/ 447 h 454024"/>
                <a:gd name="connsiteX176" fmla="*/ 1432165 w 1755568"/>
                <a:gd name="connsiteY176" fmla="*/ 447 h 454024"/>
                <a:gd name="connsiteX177" fmla="*/ 1432165 w 1755568"/>
                <a:gd name="connsiteY177" fmla="*/ 6359 h 454024"/>
                <a:gd name="connsiteX178" fmla="*/ 1407802 w 1755568"/>
                <a:gd name="connsiteY178" fmla="*/ 6359 h 454024"/>
                <a:gd name="connsiteX179" fmla="*/ 1450615 w 1755568"/>
                <a:gd name="connsiteY179" fmla="*/ 447 h 454024"/>
                <a:gd name="connsiteX180" fmla="*/ 1475710 w 1755568"/>
                <a:gd name="connsiteY180" fmla="*/ 447 h 454024"/>
                <a:gd name="connsiteX181" fmla="*/ 1475710 w 1755568"/>
                <a:gd name="connsiteY181" fmla="*/ 6359 h 454024"/>
                <a:gd name="connsiteX182" fmla="*/ 1450615 w 1755568"/>
                <a:gd name="connsiteY182" fmla="*/ 6359 h 454024"/>
                <a:gd name="connsiteX183" fmla="*/ 1494178 w 1755568"/>
                <a:gd name="connsiteY183" fmla="*/ 447 h 454024"/>
                <a:gd name="connsiteX184" fmla="*/ 1518540 w 1755568"/>
                <a:gd name="connsiteY184" fmla="*/ 447 h 454024"/>
                <a:gd name="connsiteX185" fmla="*/ 1518540 w 1755568"/>
                <a:gd name="connsiteY185" fmla="*/ 6359 h 454024"/>
                <a:gd name="connsiteX186" fmla="*/ 1494178 w 1755568"/>
                <a:gd name="connsiteY186" fmla="*/ 6359 h 454024"/>
                <a:gd name="connsiteX187" fmla="*/ 1536990 w 1755568"/>
                <a:gd name="connsiteY187" fmla="*/ 447 h 454024"/>
                <a:gd name="connsiteX188" fmla="*/ 1561353 w 1755568"/>
                <a:gd name="connsiteY188" fmla="*/ 447 h 454024"/>
                <a:gd name="connsiteX189" fmla="*/ 1561353 w 1755568"/>
                <a:gd name="connsiteY189" fmla="*/ 6359 h 454024"/>
                <a:gd name="connsiteX190" fmla="*/ 1536990 w 1755568"/>
                <a:gd name="connsiteY190" fmla="*/ 6359 h 454024"/>
                <a:gd name="connsiteX191" fmla="*/ 1579803 w 1755568"/>
                <a:gd name="connsiteY191" fmla="*/ 447 h 454024"/>
                <a:gd name="connsiteX192" fmla="*/ 1604915 w 1755568"/>
                <a:gd name="connsiteY192" fmla="*/ 447 h 454024"/>
                <a:gd name="connsiteX193" fmla="*/ 1604915 w 1755568"/>
                <a:gd name="connsiteY193" fmla="*/ 6359 h 454024"/>
                <a:gd name="connsiteX194" fmla="*/ 1579803 w 1755568"/>
                <a:gd name="connsiteY194" fmla="*/ 6359 h 454024"/>
                <a:gd name="connsiteX195" fmla="*/ 1623366 w 1755568"/>
                <a:gd name="connsiteY195" fmla="*/ 447 h 454024"/>
                <a:gd name="connsiteX196" fmla="*/ 1647728 w 1755568"/>
                <a:gd name="connsiteY196" fmla="*/ 447 h 454024"/>
                <a:gd name="connsiteX197" fmla="*/ 1647728 w 1755568"/>
                <a:gd name="connsiteY197" fmla="*/ 6359 h 454024"/>
                <a:gd name="connsiteX198" fmla="*/ 1623366 w 1755568"/>
                <a:gd name="connsiteY198" fmla="*/ 6359 h 454024"/>
                <a:gd name="connsiteX199" fmla="*/ 1666179 w 1755568"/>
                <a:gd name="connsiteY199" fmla="*/ 447 h 454024"/>
                <a:gd name="connsiteX200" fmla="*/ 1690541 w 1755568"/>
                <a:gd name="connsiteY200" fmla="*/ 447 h 454024"/>
                <a:gd name="connsiteX201" fmla="*/ 1690541 w 1755568"/>
                <a:gd name="connsiteY201" fmla="*/ 6359 h 454024"/>
                <a:gd name="connsiteX202" fmla="*/ 1666179 w 1755568"/>
                <a:gd name="connsiteY202" fmla="*/ 6359 h 454024"/>
                <a:gd name="connsiteX203" fmla="*/ 1709009 w 1755568"/>
                <a:gd name="connsiteY203" fmla="*/ 447 h 454024"/>
                <a:gd name="connsiteX204" fmla="*/ 1734104 w 1755568"/>
                <a:gd name="connsiteY204" fmla="*/ 447 h 454024"/>
                <a:gd name="connsiteX205" fmla="*/ 1734104 w 1755568"/>
                <a:gd name="connsiteY205" fmla="*/ 6359 h 454024"/>
                <a:gd name="connsiteX206" fmla="*/ 1709009 w 1755568"/>
                <a:gd name="connsiteY206" fmla="*/ 6359 h 454024"/>
                <a:gd name="connsiteX207" fmla="*/ 1752554 w 1755568"/>
                <a:gd name="connsiteY207" fmla="*/ 447 h 454024"/>
                <a:gd name="connsiteX208" fmla="*/ 1756251 w 1755568"/>
                <a:gd name="connsiteY208" fmla="*/ 447 h 454024"/>
                <a:gd name="connsiteX209" fmla="*/ 1756251 w 1755568"/>
                <a:gd name="connsiteY209" fmla="*/ 27024 h 454024"/>
                <a:gd name="connsiteX210" fmla="*/ 1750339 w 1755568"/>
                <a:gd name="connsiteY210" fmla="*/ 27024 h 454024"/>
                <a:gd name="connsiteX211" fmla="*/ 1750339 w 1755568"/>
                <a:gd name="connsiteY211" fmla="*/ 3394 h 454024"/>
                <a:gd name="connsiteX212" fmla="*/ 1753304 w 1755568"/>
                <a:gd name="connsiteY212" fmla="*/ 6359 h 454024"/>
                <a:gd name="connsiteX213" fmla="*/ 1752571 w 1755568"/>
                <a:gd name="connsiteY213" fmla="*/ 6359 h 454024"/>
                <a:gd name="connsiteX214" fmla="*/ 1756251 w 1755568"/>
                <a:gd name="connsiteY214" fmla="*/ 45475 h 454024"/>
                <a:gd name="connsiteX215" fmla="*/ 1756251 w 1755568"/>
                <a:gd name="connsiteY215" fmla="*/ 69837 h 454024"/>
                <a:gd name="connsiteX216" fmla="*/ 1750339 w 1755568"/>
                <a:gd name="connsiteY216" fmla="*/ 69837 h 454024"/>
                <a:gd name="connsiteX217" fmla="*/ 1750339 w 1755568"/>
                <a:gd name="connsiteY217" fmla="*/ 45475 h 454024"/>
                <a:gd name="connsiteX218" fmla="*/ 1756251 w 1755568"/>
                <a:gd name="connsiteY218" fmla="*/ 88305 h 454024"/>
                <a:gd name="connsiteX219" fmla="*/ 1756251 w 1755568"/>
                <a:gd name="connsiteY219" fmla="*/ 113400 h 454024"/>
                <a:gd name="connsiteX220" fmla="*/ 1750339 w 1755568"/>
                <a:gd name="connsiteY220" fmla="*/ 113400 h 454024"/>
                <a:gd name="connsiteX221" fmla="*/ 1750339 w 1755568"/>
                <a:gd name="connsiteY221" fmla="*/ 88305 h 454024"/>
                <a:gd name="connsiteX222" fmla="*/ 1756251 w 1755568"/>
                <a:gd name="connsiteY222" fmla="*/ 131850 h 454024"/>
                <a:gd name="connsiteX223" fmla="*/ 1756251 w 1755568"/>
                <a:gd name="connsiteY223" fmla="*/ 156212 h 454024"/>
                <a:gd name="connsiteX224" fmla="*/ 1750339 w 1755568"/>
                <a:gd name="connsiteY224" fmla="*/ 156212 h 454024"/>
                <a:gd name="connsiteX225" fmla="*/ 1750339 w 1755568"/>
                <a:gd name="connsiteY225" fmla="*/ 131850 h 454024"/>
                <a:gd name="connsiteX226" fmla="*/ 1756251 w 1755568"/>
                <a:gd name="connsiteY226" fmla="*/ 174680 h 454024"/>
                <a:gd name="connsiteX227" fmla="*/ 1756251 w 1755568"/>
                <a:gd name="connsiteY227" fmla="*/ 199043 h 454024"/>
                <a:gd name="connsiteX228" fmla="*/ 1750339 w 1755568"/>
                <a:gd name="connsiteY228" fmla="*/ 199043 h 454024"/>
                <a:gd name="connsiteX229" fmla="*/ 1750339 w 1755568"/>
                <a:gd name="connsiteY229" fmla="*/ 174680 h 454024"/>
                <a:gd name="connsiteX230" fmla="*/ 1756251 w 1755568"/>
                <a:gd name="connsiteY230" fmla="*/ 217493 h 454024"/>
                <a:gd name="connsiteX231" fmla="*/ 1756251 w 1755568"/>
                <a:gd name="connsiteY231" fmla="*/ 242588 h 454024"/>
                <a:gd name="connsiteX232" fmla="*/ 1750339 w 1755568"/>
                <a:gd name="connsiteY232" fmla="*/ 242588 h 454024"/>
                <a:gd name="connsiteX233" fmla="*/ 1750339 w 1755568"/>
                <a:gd name="connsiteY233" fmla="*/ 217493 h 454024"/>
                <a:gd name="connsiteX234" fmla="*/ 1756251 w 1755568"/>
                <a:gd name="connsiteY234" fmla="*/ 261056 h 454024"/>
                <a:gd name="connsiteX235" fmla="*/ 1756251 w 1755568"/>
                <a:gd name="connsiteY235" fmla="*/ 285418 h 454024"/>
                <a:gd name="connsiteX236" fmla="*/ 1750339 w 1755568"/>
                <a:gd name="connsiteY236" fmla="*/ 285418 h 454024"/>
                <a:gd name="connsiteX237" fmla="*/ 1750339 w 1755568"/>
                <a:gd name="connsiteY237" fmla="*/ 261056 h 454024"/>
                <a:gd name="connsiteX238" fmla="*/ 1756251 w 1755568"/>
                <a:gd name="connsiteY238" fmla="*/ 303869 h 454024"/>
                <a:gd name="connsiteX239" fmla="*/ 1756251 w 1755568"/>
                <a:gd name="connsiteY239" fmla="*/ 328231 h 454024"/>
                <a:gd name="connsiteX240" fmla="*/ 1750339 w 1755568"/>
                <a:gd name="connsiteY240" fmla="*/ 328231 h 454024"/>
                <a:gd name="connsiteX241" fmla="*/ 1750339 w 1755568"/>
                <a:gd name="connsiteY241" fmla="*/ 303869 h 454024"/>
                <a:gd name="connsiteX242" fmla="*/ 1756251 w 1755568"/>
                <a:gd name="connsiteY242" fmla="*/ 346681 h 454024"/>
                <a:gd name="connsiteX243" fmla="*/ 1756251 w 1755568"/>
                <a:gd name="connsiteY243" fmla="*/ 371794 h 454024"/>
                <a:gd name="connsiteX244" fmla="*/ 1750339 w 1755568"/>
                <a:gd name="connsiteY244" fmla="*/ 371794 h 454024"/>
                <a:gd name="connsiteX245" fmla="*/ 1750339 w 1755568"/>
                <a:gd name="connsiteY245" fmla="*/ 346681 h 454024"/>
                <a:gd name="connsiteX246" fmla="*/ 1756251 w 1755568"/>
                <a:gd name="connsiteY246" fmla="*/ 390244 h 454024"/>
                <a:gd name="connsiteX247" fmla="*/ 1756251 w 1755568"/>
                <a:gd name="connsiteY247" fmla="*/ 414606 h 454024"/>
                <a:gd name="connsiteX248" fmla="*/ 1750339 w 1755568"/>
                <a:gd name="connsiteY248" fmla="*/ 414606 h 454024"/>
                <a:gd name="connsiteX249" fmla="*/ 1750339 w 1755568"/>
                <a:gd name="connsiteY249" fmla="*/ 390244 h 454024"/>
                <a:gd name="connsiteX250" fmla="*/ 1756251 w 1755568"/>
                <a:gd name="connsiteY250" fmla="*/ 433057 h 454024"/>
                <a:gd name="connsiteX251" fmla="*/ 1756251 w 1755568"/>
                <a:gd name="connsiteY251" fmla="*/ 454472 h 454024"/>
                <a:gd name="connsiteX252" fmla="*/ 1746660 w 1755568"/>
                <a:gd name="connsiteY252" fmla="*/ 454472 h 454024"/>
                <a:gd name="connsiteX253" fmla="*/ 1746660 w 1755568"/>
                <a:gd name="connsiteY253" fmla="*/ 448560 h 454024"/>
                <a:gd name="connsiteX254" fmla="*/ 1753304 w 1755568"/>
                <a:gd name="connsiteY254" fmla="*/ 448560 h 454024"/>
                <a:gd name="connsiteX255" fmla="*/ 1750339 w 1755568"/>
                <a:gd name="connsiteY255" fmla="*/ 451525 h 454024"/>
                <a:gd name="connsiteX256" fmla="*/ 1750339 w 1755568"/>
                <a:gd name="connsiteY256" fmla="*/ 433057 h 454024"/>
                <a:gd name="connsiteX257" fmla="*/ 1728192 w 1755568"/>
                <a:gd name="connsiteY257" fmla="*/ 454472 h 454024"/>
                <a:gd name="connsiteX258" fmla="*/ 1703829 w 1755568"/>
                <a:gd name="connsiteY258" fmla="*/ 454472 h 454024"/>
                <a:gd name="connsiteX259" fmla="*/ 1703829 w 1755568"/>
                <a:gd name="connsiteY259" fmla="*/ 448560 h 454024"/>
                <a:gd name="connsiteX260" fmla="*/ 1728192 w 1755568"/>
                <a:gd name="connsiteY260" fmla="*/ 448560 h 454024"/>
                <a:gd name="connsiteX261" fmla="*/ 1685379 w 1755568"/>
                <a:gd name="connsiteY261" fmla="*/ 454472 h 454024"/>
                <a:gd name="connsiteX262" fmla="*/ 1660284 w 1755568"/>
                <a:gd name="connsiteY262" fmla="*/ 454472 h 454024"/>
                <a:gd name="connsiteX263" fmla="*/ 1660284 w 1755568"/>
                <a:gd name="connsiteY263" fmla="*/ 448560 h 454024"/>
                <a:gd name="connsiteX264" fmla="*/ 1685379 w 1755568"/>
                <a:gd name="connsiteY264" fmla="*/ 448560 h 454024"/>
                <a:gd name="connsiteX265" fmla="*/ 1641816 w 1755568"/>
                <a:gd name="connsiteY265" fmla="*/ 454472 h 454024"/>
                <a:gd name="connsiteX266" fmla="*/ 1617454 w 1755568"/>
                <a:gd name="connsiteY266" fmla="*/ 454472 h 454024"/>
                <a:gd name="connsiteX267" fmla="*/ 1617454 w 1755568"/>
                <a:gd name="connsiteY267" fmla="*/ 448560 h 454024"/>
                <a:gd name="connsiteX268" fmla="*/ 1641816 w 1755568"/>
                <a:gd name="connsiteY268" fmla="*/ 448560 h 454024"/>
                <a:gd name="connsiteX269" fmla="*/ 1599004 w 1755568"/>
                <a:gd name="connsiteY269" fmla="*/ 454472 h 454024"/>
                <a:gd name="connsiteX270" fmla="*/ 1574641 w 1755568"/>
                <a:gd name="connsiteY270" fmla="*/ 454472 h 454024"/>
                <a:gd name="connsiteX271" fmla="*/ 1574641 w 1755568"/>
                <a:gd name="connsiteY271" fmla="*/ 448560 h 454024"/>
                <a:gd name="connsiteX272" fmla="*/ 1599004 w 1755568"/>
                <a:gd name="connsiteY272" fmla="*/ 448560 h 454024"/>
                <a:gd name="connsiteX273" fmla="*/ 1556191 w 1755568"/>
                <a:gd name="connsiteY273" fmla="*/ 454472 h 454024"/>
                <a:gd name="connsiteX274" fmla="*/ 1531079 w 1755568"/>
                <a:gd name="connsiteY274" fmla="*/ 454472 h 454024"/>
                <a:gd name="connsiteX275" fmla="*/ 1531079 w 1755568"/>
                <a:gd name="connsiteY275" fmla="*/ 448560 h 454024"/>
                <a:gd name="connsiteX276" fmla="*/ 1556191 w 1755568"/>
                <a:gd name="connsiteY276" fmla="*/ 448560 h 454024"/>
                <a:gd name="connsiteX277" fmla="*/ 1512628 w 1755568"/>
                <a:gd name="connsiteY277" fmla="*/ 454472 h 454024"/>
                <a:gd name="connsiteX278" fmla="*/ 1488266 w 1755568"/>
                <a:gd name="connsiteY278" fmla="*/ 454472 h 454024"/>
                <a:gd name="connsiteX279" fmla="*/ 1488266 w 1755568"/>
                <a:gd name="connsiteY279" fmla="*/ 448560 h 454024"/>
                <a:gd name="connsiteX280" fmla="*/ 1512628 w 1755568"/>
                <a:gd name="connsiteY280" fmla="*/ 448560 h 454024"/>
                <a:gd name="connsiteX281" fmla="*/ 1469815 w 1755568"/>
                <a:gd name="connsiteY281" fmla="*/ 454472 h 454024"/>
                <a:gd name="connsiteX282" fmla="*/ 1445453 w 1755568"/>
                <a:gd name="connsiteY282" fmla="*/ 454472 h 454024"/>
                <a:gd name="connsiteX283" fmla="*/ 1445453 w 1755568"/>
                <a:gd name="connsiteY283" fmla="*/ 448560 h 454024"/>
                <a:gd name="connsiteX284" fmla="*/ 1469815 w 1755568"/>
                <a:gd name="connsiteY284" fmla="*/ 448560 h 454024"/>
                <a:gd name="connsiteX285" fmla="*/ 1426985 w 1755568"/>
                <a:gd name="connsiteY285" fmla="*/ 454472 h 454024"/>
                <a:gd name="connsiteX286" fmla="*/ 1401890 w 1755568"/>
                <a:gd name="connsiteY286" fmla="*/ 454472 h 454024"/>
                <a:gd name="connsiteX287" fmla="*/ 1401890 w 1755568"/>
                <a:gd name="connsiteY287" fmla="*/ 448560 h 454024"/>
                <a:gd name="connsiteX288" fmla="*/ 1426985 w 1755568"/>
                <a:gd name="connsiteY288" fmla="*/ 448560 h 454024"/>
                <a:gd name="connsiteX289" fmla="*/ 1383440 w 1755568"/>
                <a:gd name="connsiteY289" fmla="*/ 454472 h 454024"/>
                <a:gd name="connsiteX290" fmla="*/ 1359078 w 1755568"/>
                <a:gd name="connsiteY290" fmla="*/ 454472 h 454024"/>
                <a:gd name="connsiteX291" fmla="*/ 1359078 w 1755568"/>
                <a:gd name="connsiteY291" fmla="*/ 448560 h 454024"/>
                <a:gd name="connsiteX292" fmla="*/ 1383440 w 1755568"/>
                <a:gd name="connsiteY292" fmla="*/ 448560 h 454024"/>
                <a:gd name="connsiteX293" fmla="*/ 1340610 w 1755568"/>
                <a:gd name="connsiteY293" fmla="*/ 454472 h 454024"/>
                <a:gd name="connsiteX294" fmla="*/ 1316248 w 1755568"/>
                <a:gd name="connsiteY294" fmla="*/ 454472 h 454024"/>
                <a:gd name="connsiteX295" fmla="*/ 1316248 w 1755568"/>
                <a:gd name="connsiteY295" fmla="*/ 448560 h 454024"/>
                <a:gd name="connsiteX296" fmla="*/ 1340610 w 1755568"/>
                <a:gd name="connsiteY296" fmla="*/ 448560 h 454024"/>
                <a:gd name="connsiteX297" fmla="*/ 1297797 w 1755568"/>
                <a:gd name="connsiteY297" fmla="*/ 454472 h 454024"/>
                <a:gd name="connsiteX298" fmla="*/ 1272702 w 1755568"/>
                <a:gd name="connsiteY298" fmla="*/ 454472 h 454024"/>
                <a:gd name="connsiteX299" fmla="*/ 1272702 w 1755568"/>
                <a:gd name="connsiteY299" fmla="*/ 448560 h 454024"/>
                <a:gd name="connsiteX300" fmla="*/ 1297797 w 1755568"/>
                <a:gd name="connsiteY300" fmla="*/ 448560 h 454024"/>
                <a:gd name="connsiteX301" fmla="*/ 1254234 w 1755568"/>
                <a:gd name="connsiteY301" fmla="*/ 454472 h 454024"/>
                <a:gd name="connsiteX302" fmla="*/ 1229872 w 1755568"/>
                <a:gd name="connsiteY302" fmla="*/ 454472 h 454024"/>
                <a:gd name="connsiteX303" fmla="*/ 1229872 w 1755568"/>
                <a:gd name="connsiteY303" fmla="*/ 448560 h 454024"/>
                <a:gd name="connsiteX304" fmla="*/ 1254234 w 1755568"/>
                <a:gd name="connsiteY304" fmla="*/ 448560 h 454024"/>
                <a:gd name="connsiteX305" fmla="*/ 1211422 w 1755568"/>
                <a:gd name="connsiteY305" fmla="*/ 454472 h 454024"/>
                <a:gd name="connsiteX306" fmla="*/ 1187059 w 1755568"/>
                <a:gd name="connsiteY306" fmla="*/ 454472 h 454024"/>
                <a:gd name="connsiteX307" fmla="*/ 1187059 w 1755568"/>
                <a:gd name="connsiteY307" fmla="*/ 448560 h 454024"/>
                <a:gd name="connsiteX308" fmla="*/ 1211422 w 1755568"/>
                <a:gd name="connsiteY308" fmla="*/ 448560 h 454024"/>
                <a:gd name="connsiteX309" fmla="*/ 1168609 w 1755568"/>
                <a:gd name="connsiteY309" fmla="*/ 454472 h 454024"/>
                <a:gd name="connsiteX310" fmla="*/ 1143497 w 1755568"/>
                <a:gd name="connsiteY310" fmla="*/ 454472 h 454024"/>
                <a:gd name="connsiteX311" fmla="*/ 1143497 w 1755568"/>
                <a:gd name="connsiteY311" fmla="*/ 448560 h 454024"/>
                <a:gd name="connsiteX312" fmla="*/ 1168609 w 1755568"/>
                <a:gd name="connsiteY312" fmla="*/ 448560 h 454024"/>
                <a:gd name="connsiteX313" fmla="*/ 1125046 w 1755568"/>
                <a:gd name="connsiteY313" fmla="*/ 454472 h 454024"/>
                <a:gd name="connsiteX314" fmla="*/ 1100684 w 1755568"/>
                <a:gd name="connsiteY314" fmla="*/ 454472 h 454024"/>
                <a:gd name="connsiteX315" fmla="*/ 1100684 w 1755568"/>
                <a:gd name="connsiteY315" fmla="*/ 448560 h 454024"/>
                <a:gd name="connsiteX316" fmla="*/ 1125046 w 1755568"/>
                <a:gd name="connsiteY316" fmla="*/ 448560 h 454024"/>
                <a:gd name="connsiteX317" fmla="*/ 1082233 w 1755568"/>
                <a:gd name="connsiteY317" fmla="*/ 454472 h 454024"/>
                <a:gd name="connsiteX318" fmla="*/ 1057871 w 1755568"/>
                <a:gd name="connsiteY318" fmla="*/ 454472 h 454024"/>
                <a:gd name="connsiteX319" fmla="*/ 1057871 w 1755568"/>
                <a:gd name="connsiteY319" fmla="*/ 448560 h 454024"/>
                <a:gd name="connsiteX320" fmla="*/ 1082233 w 1755568"/>
                <a:gd name="connsiteY320" fmla="*/ 448560 h 454024"/>
                <a:gd name="connsiteX321" fmla="*/ 1039403 w 1755568"/>
                <a:gd name="connsiteY321" fmla="*/ 454472 h 454024"/>
                <a:gd name="connsiteX322" fmla="*/ 1014308 w 1755568"/>
                <a:gd name="connsiteY322" fmla="*/ 454472 h 454024"/>
                <a:gd name="connsiteX323" fmla="*/ 1014308 w 1755568"/>
                <a:gd name="connsiteY323" fmla="*/ 448560 h 454024"/>
                <a:gd name="connsiteX324" fmla="*/ 1039403 w 1755568"/>
                <a:gd name="connsiteY324" fmla="*/ 448560 h 454024"/>
                <a:gd name="connsiteX325" fmla="*/ 995858 w 1755568"/>
                <a:gd name="connsiteY325" fmla="*/ 454472 h 454024"/>
                <a:gd name="connsiteX326" fmla="*/ 971496 w 1755568"/>
                <a:gd name="connsiteY326" fmla="*/ 454472 h 454024"/>
                <a:gd name="connsiteX327" fmla="*/ 971496 w 1755568"/>
                <a:gd name="connsiteY327" fmla="*/ 448560 h 454024"/>
                <a:gd name="connsiteX328" fmla="*/ 995858 w 1755568"/>
                <a:gd name="connsiteY328" fmla="*/ 448560 h 454024"/>
                <a:gd name="connsiteX329" fmla="*/ 953028 w 1755568"/>
                <a:gd name="connsiteY329" fmla="*/ 454472 h 454024"/>
                <a:gd name="connsiteX330" fmla="*/ 928665 w 1755568"/>
                <a:gd name="connsiteY330" fmla="*/ 454472 h 454024"/>
                <a:gd name="connsiteX331" fmla="*/ 928665 w 1755568"/>
                <a:gd name="connsiteY331" fmla="*/ 448560 h 454024"/>
                <a:gd name="connsiteX332" fmla="*/ 953028 w 1755568"/>
                <a:gd name="connsiteY332" fmla="*/ 448560 h 454024"/>
                <a:gd name="connsiteX333" fmla="*/ 910215 w 1755568"/>
                <a:gd name="connsiteY333" fmla="*/ 454472 h 454024"/>
                <a:gd name="connsiteX334" fmla="*/ 885120 w 1755568"/>
                <a:gd name="connsiteY334" fmla="*/ 454472 h 454024"/>
                <a:gd name="connsiteX335" fmla="*/ 885120 w 1755568"/>
                <a:gd name="connsiteY335" fmla="*/ 448560 h 454024"/>
                <a:gd name="connsiteX336" fmla="*/ 910215 w 1755568"/>
                <a:gd name="connsiteY336" fmla="*/ 448560 h 454024"/>
                <a:gd name="connsiteX337" fmla="*/ 866652 w 1755568"/>
                <a:gd name="connsiteY337" fmla="*/ 454472 h 454024"/>
                <a:gd name="connsiteX338" fmla="*/ 842290 w 1755568"/>
                <a:gd name="connsiteY338" fmla="*/ 454472 h 454024"/>
                <a:gd name="connsiteX339" fmla="*/ 842290 w 1755568"/>
                <a:gd name="connsiteY339" fmla="*/ 448560 h 454024"/>
                <a:gd name="connsiteX340" fmla="*/ 866652 w 1755568"/>
                <a:gd name="connsiteY340" fmla="*/ 448560 h 454024"/>
                <a:gd name="connsiteX341" fmla="*/ 823839 w 1755568"/>
                <a:gd name="connsiteY341" fmla="*/ 454472 h 454024"/>
                <a:gd name="connsiteX342" fmla="*/ 799477 w 1755568"/>
                <a:gd name="connsiteY342" fmla="*/ 454472 h 454024"/>
                <a:gd name="connsiteX343" fmla="*/ 799477 w 1755568"/>
                <a:gd name="connsiteY343" fmla="*/ 448560 h 454024"/>
                <a:gd name="connsiteX344" fmla="*/ 823839 w 1755568"/>
                <a:gd name="connsiteY344" fmla="*/ 448560 h 454024"/>
                <a:gd name="connsiteX345" fmla="*/ 781027 w 1755568"/>
                <a:gd name="connsiteY345" fmla="*/ 454472 h 454024"/>
                <a:gd name="connsiteX346" fmla="*/ 755915 w 1755568"/>
                <a:gd name="connsiteY346" fmla="*/ 454472 h 454024"/>
                <a:gd name="connsiteX347" fmla="*/ 755915 w 1755568"/>
                <a:gd name="connsiteY347" fmla="*/ 448560 h 454024"/>
                <a:gd name="connsiteX348" fmla="*/ 781027 w 1755568"/>
                <a:gd name="connsiteY348" fmla="*/ 448560 h 454024"/>
                <a:gd name="connsiteX349" fmla="*/ 737464 w 1755568"/>
                <a:gd name="connsiteY349" fmla="*/ 454472 h 454024"/>
                <a:gd name="connsiteX350" fmla="*/ 713102 w 1755568"/>
                <a:gd name="connsiteY350" fmla="*/ 454472 h 454024"/>
                <a:gd name="connsiteX351" fmla="*/ 713102 w 1755568"/>
                <a:gd name="connsiteY351" fmla="*/ 448560 h 454024"/>
                <a:gd name="connsiteX352" fmla="*/ 737464 w 1755568"/>
                <a:gd name="connsiteY352" fmla="*/ 448560 h 454024"/>
                <a:gd name="connsiteX353" fmla="*/ 694651 w 1755568"/>
                <a:gd name="connsiteY353" fmla="*/ 454472 h 454024"/>
                <a:gd name="connsiteX354" fmla="*/ 670289 w 1755568"/>
                <a:gd name="connsiteY354" fmla="*/ 454472 h 454024"/>
                <a:gd name="connsiteX355" fmla="*/ 670289 w 1755568"/>
                <a:gd name="connsiteY355" fmla="*/ 448560 h 454024"/>
                <a:gd name="connsiteX356" fmla="*/ 694651 w 1755568"/>
                <a:gd name="connsiteY356" fmla="*/ 448560 h 454024"/>
                <a:gd name="connsiteX357" fmla="*/ 651821 w 1755568"/>
                <a:gd name="connsiteY357" fmla="*/ 454472 h 454024"/>
                <a:gd name="connsiteX358" fmla="*/ 626726 w 1755568"/>
                <a:gd name="connsiteY358" fmla="*/ 454472 h 454024"/>
                <a:gd name="connsiteX359" fmla="*/ 626726 w 1755568"/>
                <a:gd name="connsiteY359" fmla="*/ 448560 h 454024"/>
                <a:gd name="connsiteX360" fmla="*/ 651821 w 1755568"/>
                <a:gd name="connsiteY360" fmla="*/ 448560 h 454024"/>
                <a:gd name="connsiteX361" fmla="*/ 608276 w 1755568"/>
                <a:gd name="connsiteY361" fmla="*/ 454472 h 454024"/>
                <a:gd name="connsiteX362" fmla="*/ 583913 w 1755568"/>
                <a:gd name="connsiteY362" fmla="*/ 454472 h 454024"/>
                <a:gd name="connsiteX363" fmla="*/ 583913 w 1755568"/>
                <a:gd name="connsiteY363" fmla="*/ 448560 h 454024"/>
                <a:gd name="connsiteX364" fmla="*/ 608276 w 1755568"/>
                <a:gd name="connsiteY364" fmla="*/ 448560 h 454024"/>
                <a:gd name="connsiteX365" fmla="*/ 565445 w 1755568"/>
                <a:gd name="connsiteY365" fmla="*/ 454472 h 454024"/>
                <a:gd name="connsiteX366" fmla="*/ 541083 w 1755568"/>
                <a:gd name="connsiteY366" fmla="*/ 454472 h 454024"/>
                <a:gd name="connsiteX367" fmla="*/ 541083 w 1755568"/>
                <a:gd name="connsiteY367" fmla="*/ 448560 h 454024"/>
                <a:gd name="connsiteX368" fmla="*/ 565445 w 1755568"/>
                <a:gd name="connsiteY368" fmla="*/ 448560 h 454024"/>
                <a:gd name="connsiteX369" fmla="*/ 522633 w 1755568"/>
                <a:gd name="connsiteY369" fmla="*/ 454472 h 454024"/>
                <a:gd name="connsiteX370" fmla="*/ 497538 w 1755568"/>
                <a:gd name="connsiteY370" fmla="*/ 454472 h 454024"/>
                <a:gd name="connsiteX371" fmla="*/ 497538 w 1755568"/>
                <a:gd name="connsiteY371" fmla="*/ 448560 h 454024"/>
                <a:gd name="connsiteX372" fmla="*/ 522633 w 1755568"/>
                <a:gd name="connsiteY372" fmla="*/ 448560 h 454024"/>
                <a:gd name="connsiteX373" fmla="*/ 479070 w 1755568"/>
                <a:gd name="connsiteY373" fmla="*/ 454472 h 454024"/>
                <a:gd name="connsiteX374" fmla="*/ 454708 w 1755568"/>
                <a:gd name="connsiteY374" fmla="*/ 454472 h 454024"/>
                <a:gd name="connsiteX375" fmla="*/ 454708 w 1755568"/>
                <a:gd name="connsiteY375" fmla="*/ 448560 h 454024"/>
                <a:gd name="connsiteX376" fmla="*/ 479070 w 1755568"/>
                <a:gd name="connsiteY376" fmla="*/ 448560 h 454024"/>
                <a:gd name="connsiteX377" fmla="*/ 436257 w 1755568"/>
                <a:gd name="connsiteY377" fmla="*/ 454472 h 454024"/>
                <a:gd name="connsiteX378" fmla="*/ 411895 w 1755568"/>
                <a:gd name="connsiteY378" fmla="*/ 454472 h 454024"/>
                <a:gd name="connsiteX379" fmla="*/ 411895 w 1755568"/>
                <a:gd name="connsiteY379" fmla="*/ 448560 h 454024"/>
                <a:gd name="connsiteX380" fmla="*/ 436257 w 1755568"/>
                <a:gd name="connsiteY380" fmla="*/ 448560 h 454024"/>
                <a:gd name="connsiteX381" fmla="*/ 393445 w 1755568"/>
                <a:gd name="connsiteY381" fmla="*/ 454472 h 454024"/>
                <a:gd name="connsiteX382" fmla="*/ 368332 w 1755568"/>
                <a:gd name="connsiteY382" fmla="*/ 454472 h 454024"/>
                <a:gd name="connsiteX383" fmla="*/ 368332 w 1755568"/>
                <a:gd name="connsiteY383" fmla="*/ 448560 h 454024"/>
                <a:gd name="connsiteX384" fmla="*/ 393445 w 1755568"/>
                <a:gd name="connsiteY384" fmla="*/ 448560 h 454024"/>
                <a:gd name="connsiteX385" fmla="*/ 349882 w 1755568"/>
                <a:gd name="connsiteY385" fmla="*/ 454472 h 454024"/>
                <a:gd name="connsiteX386" fmla="*/ 325520 w 1755568"/>
                <a:gd name="connsiteY386" fmla="*/ 454472 h 454024"/>
                <a:gd name="connsiteX387" fmla="*/ 325520 w 1755568"/>
                <a:gd name="connsiteY387" fmla="*/ 448560 h 454024"/>
                <a:gd name="connsiteX388" fmla="*/ 349882 w 1755568"/>
                <a:gd name="connsiteY388" fmla="*/ 448560 h 454024"/>
                <a:gd name="connsiteX389" fmla="*/ 307069 w 1755568"/>
                <a:gd name="connsiteY389" fmla="*/ 454472 h 454024"/>
                <a:gd name="connsiteX390" fmla="*/ 282707 w 1755568"/>
                <a:gd name="connsiteY390" fmla="*/ 454472 h 454024"/>
                <a:gd name="connsiteX391" fmla="*/ 282707 w 1755568"/>
                <a:gd name="connsiteY391" fmla="*/ 448560 h 454024"/>
                <a:gd name="connsiteX392" fmla="*/ 307069 w 1755568"/>
                <a:gd name="connsiteY392" fmla="*/ 448560 h 454024"/>
                <a:gd name="connsiteX393" fmla="*/ 264239 w 1755568"/>
                <a:gd name="connsiteY393" fmla="*/ 454472 h 454024"/>
                <a:gd name="connsiteX394" fmla="*/ 239144 w 1755568"/>
                <a:gd name="connsiteY394" fmla="*/ 454472 h 454024"/>
                <a:gd name="connsiteX395" fmla="*/ 239144 w 1755568"/>
                <a:gd name="connsiteY395" fmla="*/ 448560 h 454024"/>
                <a:gd name="connsiteX396" fmla="*/ 264239 w 1755568"/>
                <a:gd name="connsiteY396" fmla="*/ 448560 h 454024"/>
                <a:gd name="connsiteX397" fmla="*/ 220694 w 1755568"/>
                <a:gd name="connsiteY397" fmla="*/ 454472 h 454024"/>
                <a:gd name="connsiteX398" fmla="*/ 196331 w 1755568"/>
                <a:gd name="connsiteY398" fmla="*/ 454472 h 454024"/>
                <a:gd name="connsiteX399" fmla="*/ 196331 w 1755568"/>
                <a:gd name="connsiteY399" fmla="*/ 448560 h 454024"/>
                <a:gd name="connsiteX400" fmla="*/ 220694 w 1755568"/>
                <a:gd name="connsiteY400" fmla="*/ 448560 h 454024"/>
                <a:gd name="connsiteX401" fmla="*/ 177864 w 1755568"/>
                <a:gd name="connsiteY401" fmla="*/ 454472 h 454024"/>
                <a:gd name="connsiteX402" fmla="*/ 153501 w 1755568"/>
                <a:gd name="connsiteY402" fmla="*/ 454472 h 454024"/>
                <a:gd name="connsiteX403" fmla="*/ 153501 w 1755568"/>
                <a:gd name="connsiteY403" fmla="*/ 448560 h 454024"/>
                <a:gd name="connsiteX404" fmla="*/ 177864 w 1755568"/>
                <a:gd name="connsiteY404" fmla="*/ 448560 h 454024"/>
                <a:gd name="connsiteX405" fmla="*/ 135051 w 1755568"/>
                <a:gd name="connsiteY405" fmla="*/ 454472 h 454024"/>
                <a:gd name="connsiteX406" fmla="*/ 109956 w 1755568"/>
                <a:gd name="connsiteY406" fmla="*/ 454472 h 454024"/>
                <a:gd name="connsiteX407" fmla="*/ 109956 w 1755568"/>
                <a:gd name="connsiteY407" fmla="*/ 448560 h 454024"/>
                <a:gd name="connsiteX408" fmla="*/ 135051 w 1755568"/>
                <a:gd name="connsiteY408" fmla="*/ 448560 h 454024"/>
                <a:gd name="connsiteX409" fmla="*/ 91488 w 1755568"/>
                <a:gd name="connsiteY409" fmla="*/ 454472 h 454024"/>
                <a:gd name="connsiteX410" fmla="*/ 67126 w 1755568"/>
                <a:gd name="connsiteY410" fmla="*/ 454472 h 454024"/>
                <a:gd name="connsiteX411" fmla="*/ 67126 w 1755568"/>
                <a:gd name="connsiteY411" fmla="*/ 448560 h 454024"/>
                <a:gd name="connsiteX412" fmla="*/ 91488 w 1755568"/>
                <a:gd name="connsiteY412" fmla="*/ 448560 h 454024"/>
                <a:gd name="connsiteX413" fmla="*/ 48675 w 1755568"/>
                <a:gd name="connsiteY413" fmla="*/ 454472 h 454024"/>
                <a:gd name="connsiteX414" fmla="*/ 24313 w 1755568"/>
                <a:gd name="connsiteY414" fmla="*/ 454472 h 454024"/>
                <a:gd name="connsiteX415" fmla="*/ 24313 w 1755568"/>
                <a:gd name="connsiteY415" fmla="*/ 448560 h 454024"/>
                <a:gd name="connsiteX416" fmla="*/ 48675 w 1755568"/>
                <a:gd name="connsiteY416" fmla="*/ 448560 h 454024"/>
                <a:gd name="connsiteX417" fmla="*/ 5862 w 1755568"/>
                <a:gd name="connsiteY417" fmla="*/ 454472 h 454024"/>
                <a:gd name="connsiteX418" fmla="*/ 3648 w 1755568"/>
                <a:gd name="connsiteY418" fmla="*/ 454472 h 454024"/>
                <a:gd name="connsiteX419" fmla="*/ 3648 w 1755568"/>
                <a:gd name="connsiteY419" fmla="*/ 448560 h 454024"/>
                <a:gd name="connsiteX420" fmla="*/ 5862 w 1755568"/>
                <a:gd name="connsiteY420" fmla="*/ 448560 h 45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Lst>
              <a:rect l="l" t="t" r="r" b="b"/>
              <a:pathLst>
                <a:path w="1755568" h="454024">
                  <a:moveTo>
                    <a:pt x="683" y="451525"/>
                  </a:moveTo>
                  <a:lnTo>
                    <a:pt x="683" y="426413"/>
                  </a:lnTo>
                  <a:lnTo>
                    <a:pt x="6595" y="426413"/>
                  </a:lnTo>
                  <a:lnTo>
                    <a:pt x="6595" y="451525"/>
                  </a:lnTo>
                  <a:close/>
                  <a:moveTo>
                    <a:pt x="683" y="407962"/>
                  </a:moveTo>
                  <a:lnTo>
                    <a:pt x="683" y="383600"/>
                  </a:lnTo>
                  <a:lnTo>
                    <a:pt x="6595" y="383600"/>
                  </a:lnTo>
                  <a:lnTo>
                    <a:pt x="6595" y="407962"/>
                  </a:lnTo>
                  <a:close/>
                  <a:moveTo>
                    <a:pt x="683" y="365149"/>
                  </a:moveTo>
                  <a:lnTo>
                    <a:pt x="683" y="340787"/>
                  </a:lnTo>
                  <a:lnTo>
                    <a:pt x="6595" y="340787"/>
                  </a:lnTo>
                  <a:lnTo>
                    <a:pt x="6595" y="365149"/>
                  </a:lnTo>
                  <a:close/>
                  <a:moveTo>
                    <a:pt x="683" y="322319"/>
                  </a:moveTo>
                  <a:lnTo>
                    <a:pt x="683" y="297224"/>
                  </a:lnTo>
                  <a:lnTo>
                    <a:pt x="6595" y="297224"/>
                  </a:lnTo>
                  <a:lnTo>
                    <a:pt x="6595" y="322319"/>
                  </a:lnTo>
                  <a:close/>
                  <a:moveTo>
                    <a:pt x="683" y="278774"/>
                  </a:moveTo>
                  <a:lnTo>
                    <a:pt x="683" y="254412"/>
                  </a:lnTo>
                  <a:lnTo>
                    <a:pt x="6595" y="254412"/>
                  </a:lnTo>
                  <a:lnTo>
                    <a:pt x="6595" y="278774"/>
                  </a:lnTo>
                  <a:close/>
                  <a:moveTo>
                    <a:pt x="683" y="235944"/>
                  </a:moveTo>
                  <a:lnTo>
                    <a:pt x="683" y="211581"/>
                  </a:lnTo>
                  <a:lnTo>
                    <a:pt x="6595" y="211581"/>
                  </a:lnTo>
                  <a:lnTo>
                    <a:pt x="6595" y="235944"/>
                  </a:lnTo>
                  <a:close/>
                  <a:moveTo>
                    <a:pt x="683" y="193131"/>
                  </a:moveTo>
                  <a:lnTo>
                    <a:pt x="683" y="168036"/>
                  </a:lnTo>
                  <a:lnTo>
                    <a:pt x="6595" y="168036"/>
                  </a:lnTo>
                  <a:lnTo>
                    <a:pt x="6595" y="193131"/>
                  </a:lnTo>
                  <a:close/>
                  <a:moveTo>
                    <a:pt x="683" y="149568"/>
                  </a:moveTo>
                  <a:lnTo>
                    <a:pt x="683" y="125206"/>
                  </a:lnTo>
                  <a:lnTo>
                    <a:pt x="6595" y="125206"/>
                  </a:lnTo>
                  <a:lnTo>
                    <a:pt x="6595" y="149568"/>
                  </a:lnTo>
                  <a:close/>
                  <a:moveTo>
                    <a:pt x="683" y="106755"/>
                  </a:moveTo>
                  <a:lnTo>
                    <a:pt x="683" y="82393"/>
                  </a:lnTo>
                  <a:lnTo>
                    <a:pt x="6595" y="82393"/>
                  </a:lnTo>
                  <a:lnTo>
                    <a:pt x="6595" y="106755"/>
                  </a:lnTo>
                  <a:close/>
                  <a:moveTo>
                    <a:pt x="683" y="63943"/>
                  </a:moveTo>
                  <a:lnTo>
                    <a:pt x="683" y="38830"/>
                  </a:lnTo>
                  <a:lnTo>
                    <a:pt x="6595" y="38830"/>
                  </a:lnTo>
                  <a:lnTo>
                    <a:pt x="6595" y="63943"/>
                  </a:lnTo>
                  <a:close/>
                  <a:moveTo>
                    <a:pt x="683" y="20380"/>
                  </a:moveTo>
                  <a:lnTo>
                    <a:pt x="683" y="447"/>
                  </a:lnTo>
                  <a:lnTo>
                    <a:pt x="11024" y="447"/>
                  </a:lnTo>
                  <a:lnTo>
                    <a:pt x="11024" y="6359"/>
                  </a:lnTo>
                  <a:lnTo>
                    <a:pt x="3648" y="6359"/>
                  </a:lnTo>
                  <a:lnTo>
                    <a:pt x="6595" y="3394"/>
                  </a:lnTo>
                  <a:lnTo>
                    <a:pt x="6595" y="20380"/>
                  </a:lnTo>
                  <a:close/>
                  <a:moveTo>
                    <a:pt x="29475" y="447"/>
                  </a:moveTo>
                  <a:lnTo>
                    <a:pt x="54587" y="447"/>
                  </a:lnTo>
                  <a:lnTo>
                    <a:pt x="54587" y="6359"/>
                  </a:lnTo>
                  <a:lnTo>
                    <a:pt x="29475" y="6359"/>
                  </a:lnTo>
                  <a:close/>
                  <a:moveTo>
                    <a:pt x="73038" y="447"/>
                  </a:moveTo>
                  <a:lnTo>
                    <a:pt x="97400" y="447"/>
                  </a:lnTo>
                  <a:lnTo>
                    <a:pt x="97400" y="6359"/>
                  </a:lnTo>
                  <a:lnTo>
                    <a:pt x="73038" y="6359"/>
                  </a:lnTo>
                  <a:close/>
                  <a:moveTo>
                    <a:pt x="115850" y="447"/>
                  </a:moveTo>
                  <a:lnTo>
                    <a:pt x="140212" y="447"/>
                  </a:lnTo>
                  <a:lnTo>
                    <a:pt x="140212" y="6359"/>
                  </a:lnTo>
                  <a:lnTo>
                    <a:pt x="115850" y="6359"/>
                  </a:lnTo>
                  <a:close/>
                  <a:moveTo>
                    <a:pt x="158681" y="447"/>
                  </a:moveTo>
                  <a:lnTo>
                    <a:pt x="183775" y="447"/>
                  </a:lnTo>
                  <a:lnTo>
                    <a:pt x="183775" y="6359"/>
                  </a:lnTo>
                  <a:lnTo>
                    <a:pt x="158681" y="6359"/>
                  </a:lnTo>
                  <a:close/>
                  <a:moveTo>
                    <a:pt x="202226" y="447"/>
                  </a:moveTo>
                  <a:lnTo>
                    <a:pt x="226588" y="447"/>
                  </a:lnTo>
                  <a:lnTo>
                    <a:pt x="226588" y="6359"/>
                  </a:lnTo>
                  <a:lnTo>
                    <a:pt x="202226" y="6359"/>
                  </a:lnTo>
                  <a:close/>
                  <a:moveTo>
                    <a:pt x="245056" y="447"/>
                  </a:moveTo>
                  <a:lnTo>
                    <a:pt x="269418" y="447"/>
                  </a:lnTo>
                  <a:lnTo>
                    <a:pt x="269418" y="6359"/>
                  </a:lnTo>
                  <a:lnTo>
                    <a:pt x="245056" y="6359"/>
                  </a:lnTo>
                  <a:close/>
                  <a:moveTo>
                    <a:pt x="287869" y="447"/>
                  </a:moveTo>
                  <a:lnTo>
                    <a:pt x="312963" y="447"/>
                  </a:lnTo>
                  <a:lnTo>
                    <a:pt x="312963" y="6359"/>
                  </a:lnTo>
                  <a:lnTo>
                    <a:pt x="287869" y="6359"/>
                  </a:lnTo>
                  <a:close/>
                  <a:moveTo>
                    <a:pt x="331431" y="447"/>
                  </a:moveTo>
                  <a:lnTo>
                    <a:pt x="355794" y="447"/>
                  </a:lnTo>
                  <a:lnTo>
                    <a:pt x="355794" y="6359"/>
                  </a:lnTo>
                  <a:lnTo>
                    <a:pt x="331431" y="6359"/>
                  </a:lnTo>
                  <a:close/>
                  <a:moveTo>
                    <a:pt x="374244" y="447"/>
                  </a:moveTo>
                  <a:lnTo>
                    <a:pt x="398606" y="447"/>
                  </a:lnTo>
                  <a:lnTo>
                    <a:pt x="398606" y="6359"/>
                  </a:lnTo>
                  <a:lnTo>
                    <a:pt x="374244" y="6359"/>
                  </a:lnTo>
                  <a:close/>
                  <a:moveTo>
                    <a:pt x="417057" y="447"/>
                  </a:moveTo>
                  <a:lnTo>
                    <a:pt x="442169" y="447"/>
                  </a:lnTo>
                  <a:lnTo>
                    <a:pt x="442169" y="6359"/>
                  </a:lnTo>
                  <a:lnTo>
                    <a:pt x="417057" y="6359"/>
                  </a:lnTo>
                  <a:close/>
                  <a:moveTo>
                    <a:pt x="460620" y="447"/>
                  </a:moveTo>
                  <a:lnTo>
                    <a:pt x="484982" y="447"/>
                  </a:lnTo>
                  <a:lnTo>
                    <a:pt x="484982" y="6359"/>
                  </a:lnTo>
                  <a:lnTo>
                    <a:pt x="460620" y="6359"/>
                  </a:lnTo>
                  <a:close/>
                  <a:moveTo>
                    <a:pt x="503432" y="447"/>
                  </a:moveTo>
                  <a:lnTo>
                    <a:pt x="527795" y="447"/>
                  </a:lnTo>
                  <a:lnTo>
                    <a:pt x="527795" y="6359"/>
                  </a:lnTo>
                  <a:lnTo>
                    <a:pt x="503432" y="6359"/>
                  </a:lnTo>
                  <a:close/>
                  <a:moveTo>
                    <a:pt x="546263" y="447"/>
                  </a:moveTo>
                  <a:lnTo>
                    <a:pt x="571357" y="447"/>
                  </a:lnTo>
                  <a:lnTo>
                    <a:pt x="571357" y="6359"/>
                  </a:lnTo>
                  <a:lnTo>
                    <a:pt x="546263" y="6359"/>
                  </a:lnTo>
                  <a:close/>
                  <a:moveTo>
                    <a:pt x="589808" y="447"/>
                  </a:moveTo>
                  <a:lnTo>
                    <a:pt x="614170" y="447"/>
                  </a:lnTo>
                  <a:lnTo>
                    <a:pt x="614170" y="6359"/>
                  </a:lnTo>
                  <a:lnTo>
                    <a:pt x="589808" y="6359"/>
                  </a:lnTo>
                  <a:close/>
                  <a:moveTo>
                    <a:pt x="632638" y="447"/>
                  </a:moveTo>
                  <a:lnTo>
                    <a:pt x="657000" y="447"/>
                  </a:lnTo>
                  <a:lnTo>
                    <a:pt x="657000" y="6359"/>
                  </a:lnTo>
                  <a:lnTo>
                    <a:pt x="632638" y="6359"/>
                  </a:lnTo>
                  <a:close/>
                  <a:moveTo>
                    <a:pt x="675451" y="447"/>
                  </a:moveTo>
                  <a:lnTo>
                    <a:pt x="700546" y="447"/>
                  </a:lnTo>
                  <a:lnTo>
                    <a:pt x="700546" y="6359"/>
                  </a:lnTo>
                  <a:lnTo>
                    <a:pt x="675451" y="6359"/>
                  </a:lnTo>
                  <a:close/>
                  <a:moveTo>
                    <a:pt x="719013" y="447"/>
                  </a:moveTo>
                  <a:lnTo>
                    <a:pt x="743376" y="447"/>
                  </a:lnTo>
                  <a:lnTo>
                    <a:pt x="743376" y="6359"/>
                  </a:lnTo>
                  <a:lnTo>
                    <a:pt x="719013" y="6359"/>
                  </a:lnTo>
                  <a:close/>
                  <a:moveTo>
                    <a:pt x="761826" y="447"/>
                  </a:moveTo>
                  <a:lnTo>
                    <a:pt x="786189" y="447"/>
                  </a:lnTo>
                  <a:lnTo>
                    <a:pt x="786189" y="6359"/>
                  </a:lnTo>
                  <a:lnTo>
                    <a:pt x="761826" y="6359"/>
                  </a:lnTo>
                  <a:close/>
                  <a:moveTo>
                    <a:pt x="804639" y="447"/>
                  </a:moveTo>
                  <a:lnTo>
                    <a:pt x="829751" y="447"/>
                  </a:lnTo>
                  <a:lnTo>
                    <a:pt x="829751" y="6359"/>
                  </a:lnTo>
                  <a:lnTo>
                    <a:pt x="804639" y="6359"/>
                  </a:lnTo>
                  <a:close/>
                  <a:moveTo>
                    <a:pt x="848202" y="447"/>
                  </a:moveTo>
                  <a:lnTo>
                    <a:pt x="872564" y="447"/>
                  </a:lnTo>
                  <a:lnTo>
                    <a:pt x="872564" y="6359"/>
                  </a:lnTo>
                  <a:lnTo>
                    <a:pt x="848202" y="6359"/>
                  </a:lnTo>
                  <a:close/>
                  <a:moveTo>
                    <a:pt x="891015" y="447"/>
                  </a:moveTo>
                  <a:lnTo>
                    <a:pt x="915377" y="447"/>
                  </a:lnTo>
                  <a:lnTo>
                    <a:pt x="915377" y="6359"/>
                  </a:lnTo>
                  <a:lnTo>
                    <a:pt x="891015" y="6359"/>
                  </a:lnTo>
                  <a:close/>
                  <a:moveTo>
                    <a:pt x="933845" y="447"/>
                  </a:moveTo>
                  <a:lnTo>
                    <a:pt x="958940" y="447"/>
                  </a:lnTo>
                  <a:lnTo>
                    <a:pt x="958940" y="6359"/>
                  </a:lnTo>
                  <a:lnTo>
                    <a:pt x="933845" y="6359"/>
                  </a:lnTo>
                  <a:close/>
                  <a:moveTo>
                    <a:pt x="977390" y="447"/>
                  </a:moveTo>
                  <a:lnTo>
                    <a:pt x="1001752" y="447"/>
                  </a:lnTo>
                  <a:lnTo>
                    <a:pt x="1001752" y="6359"/>
                  </a:lnTo>
                  <a:lnTo>
                    <a:pt x="977390" y="6359"/>
                  </a:lnTo>
                  <a:close/>
                  <a:moveTo>
                    <a:pt x="1020220" y="447"/>
                  </a:moveTo>
                  <a:lnTo>
                    <a:pt x="1044582" y="447"/>
                  </a:lnTo>
                  <a:lnTo>
                    <a:pt x="1044582" y="6359"/>
                  </a:lnTo>
                  <a:lnTo>
                    <a:pt x="1020220" y="6359"/>
                  </a:lnTo>
                  <a:close/>
                  <a:moveTo>
                    <a:pt x="1063033" y="447"/>
                  </a:moveTo>
                  <a:lnTo>
                    <a:pt x="1088128" y="447"/>
                  </a:lnTo>
                  <a:lnTo>
                    <a:pt x="1088128" y="6359"/>
                  </a:lnTo>
                  <a:lnTo>
                    <a:pt x="1063033" y="6359"/>
                  </a:lnTo>
                  <a:close/>
                  <a:moveTo>
                    <a:pt x="1106596" y="447"/>
                  </a:moveTo>
                  <a:lnTo>
                    <a:pt x="1130958" y="447"/>
                  </a:lnTo>
                  <a:lnTo>
                    <a:pt x="1130958" y="6359"/>
                  </a:lnTo>
                  <a:lnTo>
                    <a:pt x="1106596" y="6359"/>
                  </a:lnTo>
                  <a:close/>
                  <a:moveTo>
                    <a:pt x="1149408" y="447"/>
                  </a:moveTo>
                  <a:lnTo>
                    <a:pt x="1173771" y="447"/>
                  </a:lnTo>
                  <a:lnTo>
                    <a:pt x="1173771" y="6359"/>
                  </a:lnTo>
                  <a:lnTo>
                    <a:pt x="1149408" y="6359"/>
                  </a:lnTo>
                  <a:close/>
                  <a:moveTo>
                    <a:pt x="1192221" y="447"/>
                  </a:moveTo>
                  <a:lnTo>
                    <a:pt x="1217333" y="447"/>
                  </a:lnTo>
                  <a:lnTo>
                    <a:pt x="1217333" y="6359"/>
                  </a:lnTo>
                  <a:lnTo>
                    <a:pt x="1192221" y="6359"/>
                  </a:lnTo>
                  <a:close/>
                  <a:moveTo>
                    <a:pt x="1235784" y="447"/>
                  </a:moveTo>
                  <a:lnTo>
                    <a:pt x="1260146" y="447"/>
                  </a:lnTo>
                  <a:lnTo>
                    <a:pt x="1260146" y="6359"/>
                  </a:lnTo>
                  <a:lnTo>
                    <a:pt x="1235784" y="6359"/>
                  </a:lnTo>
                  <a:close/>
                  <a:moveTo>
                    <a:pt x="1278596" y="447"/>
                  </a:moveTo>
                  <a:lnTo>
                    <a:pt x="1302959" y="447"/>
                  </a:lnTo>
                  <a:lnTo>
                    <a:pt x="1302959" y="6359"/>
                  </a:lnTo>
                  <a:lnTo>
                    <a:pt x="1278596" y="6359"/>
                  </a:lnTo>
                  <a:close/>
                  <a:moveTo>
                    <a:pt x="1321427" y="447"/>
                  </a:moveTo>
                  <a:lnTo>
                    <a:pt x="1346522" y="447"/>
                  </a:lnTo>
                  <a:lnTo>
                    <a:pt x="1346522" y="6359"/>
                  </a:lnTo>
                  <a:lnTo>
                    <a:pt x="1321427" y="6359"/>
                  </a:lnTo>
                  <a:close/>
                  <a:moveTo>
                    <a:pt x="1364972" y="447"/>
                  </a:moveTo>
                  <a:lnTo>
                    <a:pt x="1389334" y="447"/>
                  </a:lnTo>
                  <a:lnTo>
                    <a:pt x="1389334" y="6359"/>
                  </a:lnTo>
                  <a:lnTo>
                    <a:pt x="1364972" y="6359"/>
                  </a:lnTo>
                  <a:close/>
                  <a:moveTo>
                    <a:pt x="1407802" y="447"/>
                  </a:moveTo>
                  <a:lnTo>
                    <a:pt x="1432165" y="447"/>
                  </a:lnTo>
                  <a:lnTo>
                    <a:pt x="1432165" y="6359"/>
                  </a:lnTo>
                  <a:lnTo>
                    <a:pt x="1407802" y="6359"/>
                  </a:lnTo>
                  <a:close/>
                  <a:moveTo>
                    <a:pt x="1450615" y="447"/>
                  </a:moveTo>
                  <a:lnTo>
                    <a:pt x="1475710" y="447"/>
                  </a:lnTo>
                  <a:lnTo>
                    <a:pt x="1475710" y="6359"/>
                  </a:lnTo>
                  <a:lnTo>
                    <a:pt x="1450615" y="6359"/>
                  </a:lnTo>
                  <a:close/>
                  <a:moveTo>
                    <a:pt x="1494178" y="447"/>
                  </a:moveTo>
                  <a:lnTo>
                    <a:pt x="1518540" y="447"/>
                  </a:lnTo>
                  <a:lnTo>
                    <a:pt x="1518540" y="6359"/>
                  </a:lnTo>
                  <a:lnTo>
                    <a:pt x="1494178" y="6359"/>
                  </a:lnTo>
                  <a:close/>
                  <a:moveTo>
                    <a:pt x="1536990" y="447"/>
                  </a:moveTo>
                  <a:lnTo>
                    <a:pt x="1561353" y="447"/>
                  </a:lnTo>
                  <a:lnTo>
                    <a:pt x="1561353" y="6359"/>
                  </a:lnTo>
                  <a:lnTo>
                    <a:pt x="1536990" y="6359"/>
                  </a:lnTo>
                  <a:close/>
                  <a:moveTo>
                    <a:pt x="1579803" y="447"/>
                  </a:moveTo>
                  <a:lnTo>
                    <a:pt x="1604915" y="447"/>
                  </a:lnTo>
                  <a:lnTo>
                    <a:pt x="1604915" y="6359"/>
                  </a:lnTo>
                  <a:lnTo>
                    <a:pt x="1579803" y="6359"/>
                  </a:lnTo>
                  <a:close/>
                  <a:moveTo>
                    <a:pt x="1623366" y="447"/>
                  </a:moveTo>
                  <a:lnTo>
                    <a:pt x="1647728" y="447"/>
                  </a:lnTo>
                  <a:lnTo>
                    <a:pt x="1647728" y="6359"/>
                  </a:lnTo>
                  <a:lnTo>
                    <a:pt x="1623366" y="6359"/>
                  </a:lnTo>
                  <a:close/>
                  <a:moveTo>
                    <a:pt x="1666179" y="447"/>
                  </a:moveTo>
                  <a:lnTo>
                    <a:pt x="1690541" y="447"/>
                  </a:lnTo>
                  <a:lnTo>
                    <a:pt x="1690541" y="6359"/>
                  </a:lnTo>
                  <a:lnTo>
                    <a:pt x="1666179" y="6359"/>
                  </a:lnTo>
                  <a:close/>
                  <a:moveTo>
                    <a:pt x="1709009" y="447"/>
                  </a:moveTo>
                  <a:lnTo>
                    <a:pt x="1734104" y="447"/>
                  </a:lnTo>
                  <a:lnTo>
                    <a:pt x="1734104" y="6359"/>
                  </a:lnTo>
                  <a:lnTo>
                    <a:pt x="1709009" y="6359"/>
                  </a:lnTo>
                  <a:close/>
                  <a:moveTo>
                    <a:pt x="1752554" y="447"/>
                  </a:moveTo>
                  <a:lnTo>
                    <a:pt x="1756251" y="447"/>
                  </a:lnTo>
                  <a:lnTo>
                    <a:pt x="1756251" y="27024"/>
                  </a:lnTo>
                  <a:lnTo>
                    <a:pt x="1750339" y="27024"/>
                  </a:lnTo>
                  <a:lnTo>
                    <a:pt x="1750339" y="3394"/>
                  </a:lnTo>
                  <a:lnTo>
                    <a:pt x="1753304" y="6359"/>
                  </a:lnTo>
                  <a:lnTo>
                    <a:pt x="1752571" y="6359"/>
                  </a:lnTo>
                  <a:close/>
                  <a:moveTo>
                    <a:pt x="1756251" y="45475"/>
                  </a:moveTo>
                  <a:lnTo>
                    <a:pt x="1756251" y="69837"/>
                  </a:lnTo>
                  <a:lnTo>
                    <a:pt x="1750339" y="69837"/>
                  </a:lnTo>
                  <a:lnTo>
                    <a:pt x="1750339" y="45475"/>
                  </a:lnTo>
                  <a:close/>
                  <a:moveTo>
                    <a:pt x="1756251" y="88305"/>
                  </a:moveTo>
                  <a:lnTo>
                    <a:pt x="1756251" y="113400"/>
                  </a:lnTo>
                  <a:lnTo>
                    <a:pt x="1750339" y="113400"/>
                  </a:lnTo>
                  <a:lnTo>
                    <a:pt x="1750339" y="88305"/>
                  </a:lnTo>
                  <a:close/>
                  <a:moveTo>
                    <a:pt x="1756251" y="131850"/>
                  </a:moveTo>
                  <a:lnTo>
                    <a:pt x="1756251" y="156212"/>
                  </a:lnTo>
                  <a:lnTo>
                    <a:pt x="1750339" y="156212"/>
                  </a:lnTo>
                  <a:lnTo>
                    <a:pt x="1750339" y="131850"/>
                  </a:lnTo>
                  <a:close/>
                  <a:moveTo>
                    <a:pt x="1756251" y="174680"/>
                  </a:moveTo>
                  <a:lnTo>
                    <a:pt x="1756251" y="199043"/>
                  </a:lnTo>
                  <a:lnTo>
                    <a:pt x="1750339" y="199043"/>
                  </a:lnTo>
                  <a:lnTo>
                    <a:pt x="1750339" y="174680"/>
                  </a:lnTo>
                  <a:close/>
                  <a:moveTo>
                    <a:pt x="1756251" y="217493"/>
                  </a:moveTo>
                  <a:lnTo>
                    <a:pt x="1756251" y="242588"/>
                  </a:lnTo>
                  <a:lnTo>
                    <a:pt x="1750339" y="242588"/>
                  </a:lnTo>
                  <a:lnTo>
                    <a:pt x="1750339" y="217493"/>
                  </a:lnTo>
                  <a:close/>
                  <a:moveTo>
                    <a:pt x="1756251" y="261056"/>
                  </a:moveTo>
                  <a:lnTo>
                    <a:pt x="1756251" y="285418"/>
                  </a:lnTo>
                  <a:lnTo>
                    <a:pt x="1750339" y="285418"/>
                  </a:lnTo>
                  <a:lnTo>
                    <a:pt x="1750339" y="261056"/>
                  </a:lnTo>
                  <a:close/>
                  <a:moveTo>
                    <a:pt x="1756251" y="303869"/>
                  </a:moveTo>
                  <a:lnTo>
                    <a:pt x="1756251" y="328231"/>
                  </a:lnTo>
                  <a:lnTo>
                    <a:pt x="1750339" y="328231"/>
                  </a:lnTo>
                  <a:lnTo>
                    <a:pt x="1750339" y="303869"/>
                  </a:lnTo>
                  <a:close/>
                  <a:moveTo>
                    <a:pt x="1756251" y="346681"/>
                  </a:moveTo>
                  <a:lnTo>
                    <a:pt x="1756251" y="371794"/>
                  </a:lnTo>
                  <a:lnTo>
                    <a:pt x="1750339" y="371794"/>
                  </a:lnTo>
                  <a:lnTo>
                    <a:pt x="1750339" y="346681"/>
                  </a:lnTo>
                  <a:close/>
                  <a:moveTo>
                    <a:pt x="1756251" y="390244"/>
                  </a:moveTo>
                  <a:lnTo>
                    <a:pt x="1756251" y="414606"/>
                  </a:lnTo>
                  <a:lnTo>
                    <a:pt x="1750339" y="414606"/>
                  </a:lnTo>
                  <a:lnTo>
                    <a:pt x="1750339" y="390244"/>
                  </a:lnTo>
                  <a:close/>
                  <a:moveTo>
                    <a:pt x="1756251" y="433057"/>
                  </a:moveTo>
                  <a:lnTo>
                    <a:pt x="1756251" y="454472"/>
                  </a:lnTo>
                  <a:lnTo>
                    <a:pt x="1746660" y="454472"/>
                  </a:lnTo>
                  <a:lnTo>
                    <a:pt x="1746660" y="448560"/>
                  </a:lnTo>
                  <a:lnTo>
                    <a:pt x="1753304" y="448560"/>
                  </a:lnTo>
                  <a:lnTo>
                    <a:pt x="1750339" y="451525"/>
                  </a:lnTo>
                  <a:lnTo>
                    <a:pt x="1750339" y="433057"/>
                  </a:lnTo>
                  <a:close/>
                  <a:moveTo>
                    <a:pt x="1728192" y="454472"/>
                  </a:moveTo>
                  <a:lnTo>
                    <a:pt x="1703829" y="454472"/>
                  </a:lnTo>
                  <a:lnTo>
                    <a:pt x="1703829" y="448560"/>
                  </a:lnTo>
                  <a:lnTo>
                    <a:pt x="1728192" y="448560"/>
                  </a:lnTo>
                  <a:close/>
                  <a:moveTo>
                    <a:pt x="1685379" y="454472"/>
                  </a:moveTo>
                  <a:lnTo>
                    <a:pt x="1660284" y="454472"/>
                  </a:lnTo>
                  <a:lnTo>
                    <a:pt x="1660284" y="448560"/>
                  </a:lnTo>
                  <a:lnTo>
                    <a:pt x="1685379" y="448560"/>
                  </a:lnTo>
                  <a:close/>
                  <a:moveTo>
                    <a:pt x="1641816" y="454472"/>
                  </a:moveTo>
                  <a:lnTo>
                    <a:pt x="1617454" y="454472"/>
                  </a:lnTo>
                  <a:lnTo>
                    <a:pt x="1617454" y="448560"/>
                  </a:lnTo>
                  <a:lnTo>
                    <a:pt x="1641816" y="448560"/>
                  </a:lnTo>
                  <a:close/>
                  <a:moveTo>
                    <a:pt x="1599004" y="454472"/>
                  </a:moveTo>
                  <a:lnTo>
                    <a:pt x="1574641" y="454472"/>
                  </a:lnTo>
                  <a:lnTo>
                    <a:pt x="1574641" y="448560"/>
                  </a:lnTo>
                  <a:lnTo>
                    <a:pt x="1599004" y="448560"/>
                  </a:lnTo>
                  <a:close/>
                  <a:moveTo>
                    <a:pt x="1556191" y="454472"/>
                  </a:moveTo>
                  <a:lnTo>
                    <a:pt x="1531079" y="454472"/>
                  </a:lnTo>
                  <a:lnTo>
                    <a:pt x="1531079" y="448560"/>
                  </a:lnTo>
                  <a:lnTo>
                    <a:pt x="1556191" y="448560"/>
                  </a:lnTo>
                  <a:close/>
                  <a:moveTo>
                    <a:pt x="1512628" y="454472"/>
                  </a:moveTo>
                  <a:lnTo>
                    <a:pt x="1488266" y="454472"/>
                  </a:lnTo>
                  <a:lnTo>
                    <a:pt x="1488266" y="448560"/>
                  </a:lnTo>
                  <a:lnTo>
                    <a:pt x="1512628" y="448560"/>
                  </a:lnTo>
                  <a:close/>
                  <a:moveTo>
                    <a:pt x="1469815" y="454472"/>
                  </a:moveTo>
                  <a:lnTo>
                    <a:pt x="1445453" y="454472"/>
                  </a:lnTo>
                  <a:lnTo>
                    <a:pt x="1445453" y="448560"/>
                  </a:lnTo>
                  <a:lnTo>
                    <a:pt x="1469815" y="448560"/>
                  </a:lnTo>
                  <a:close/>
                  <a:moveTo>
                    <a:pt x="1426985" y="454472"/>
                  </a:moveTo>
                  <a:lnTo>
                    <a:pt x="1401890" y="454472"/>
                  </a:lnTo>
                  <a:lnTo>
                    <a:pt x="1401890" y="448560"/>
                  </a:lnTo>
                  <a:lnTo>
                    <a:pt x="1426985" y="448560"/>
                  </a:lnTo>
                  <a:close/>
                  <a:moveTo>
                    <a:pt x="1383440" y="454472"/>
                  </a:moveTo>
                  <a:lnTo>
                    <a:pt x="1359078" y="454472"/>
                  </a:lnTo>
                  <a:lnTo>
                    <a:pt x="1359078" y="448560"/>
                  </a:lnTo>
                  <a:lnTo>
                    <a:pt x="1383440" y="448560"/>
                  </a:lnTo>
                  <a:close/>
                  <a:moveTo>
                    <a:pt x="1340610" y="454472"/>
                  </a:moveTo>
                  <a:lnTo>
                    <a:pt x="1316248" y="454472"/>
                  </a:lnTo>
                  <a:lnTo>
                    <a:pt x="1316248" y="448560"/>
                  </a:lnTo>
                  <a:lnTo>
                    <a:pt x="1340610" y="448560"/>
                  </a:lnTo>
                  <a:close/>
                  <a:moveTo>
                    <a:pt x="1297797" y="454472"/>
                  </a:moveTo>
                  <a:lnTo>
                    <a:pt x="1272702" y="454472"/>
                  </a:lnTo>
                  <a:lnTo>
                    <a:pt x="1272702" y="448560"/>
                  </a:lnTo>
                  <a:lnTo>
                    <a:pt x="1297797" y="448560"/>
                  </a:lnTo>
                  <a:close/>
                  <a:moveTo>
                    <a:pt x="1254234" y="454472"/>
                  </a:moveTo>
                  <a:lnTo>
                    <a:pt x="1229872" y="454472"/>
                  </a:lnTo>
                  <a:lnTo>
                    <a:pt x="1229872" y="448560"/>
                  </a:lnTo>
                  <a:lnTo>
                    <a:pt x="1254234" y="448560"/>
                  </a:lnTo>
                  <a:close/>
                  <a:moveTo>
                    <a:pt x="1211422" y="454472"/>
                  </a:moveTo>
                  <a:lnTo>
                    <a:pt x="1187059" y="454472"/>
                  </a:lnTo>
                  <a:lnTo>
                    <a:pt x="1187059" y="448560"/>
                  </a:lnTo>
                  <a:lnTo>
                    <a:pt x="1211422" y="448560"/>
                  </a:lnTo>
                  <a:close/>
                  <a:moveTo>
                    <a:pt x="1168609" y="454472"/>
                  </a:moveTo>
                  <a:lnTo>
                    <a:pt x="1143497" y="454472"/>
                  </a:lnTo>
                  <a:lnTo>
                    <a:pt x="1143497" y="448560"/>
                  </a:lnTo>
                  <a:lnTo>
                    <a:pt x="1168609" y="448560"/>
                  </a:lnTo>
                  <a:close/>
                  <a:moveTo>
                    <a:pt x="1125046" y="454472"/>
                  </a:moveTo>
                  <a:lnTo>
                    <a:pt x="1100684" y="454472"/>
                  </a:lnTo>
                  <a:lnTo>
                    <a:pt x="1100684" y="448560"/>
                  </a:lnTo>
                  <a:lnTo>
                    <a:pt x="1125046" y="448560"/>
                  </a:lnTo>
                  <a:close/>
                  <a:moveTo>
                    <a:pt x="1082233" y="454472"/>
                  </a:moveTo>
                  <a:lnTo>
                    <a:pt x="1057871" y="454472"/>
                  </a:lnTo>
                  <a:lnTo>
                    <a:pt x="1057871" y="448560"/>
                  </a:lnTo>
                  <a:lnTo>
                    <a:pt x="1082233" y="448560"/>
                  </a:lnTo>
                  <a:close/>
                  <a:moveTo>
                    <a:pt x="1039403" y="454472"/>
                  </a:moveTo>
                  <a:lnTo>
                    <a:pt x="1014308" y="454472"/>
                  </a:lnTo>
                  <a:lnTo>
                    <a:pt x="1014308" y="448560"/>
                  </a:lnTo>
                  <a:lnTo>
                    <a:pt x="1039403" y="448560"/>
                  </a:lnTo>
                  <a:close/>
                  <a:moveTo>
                    <a:pt x="995858" y="454472"/>
                  </a:moveTo>
                  <a:lnTo>
                    <a:pt x="971496" y="454472"/>
                  </a:lnTo>
                  <a:lnTo>
                    <a:pt x="971496" y="448560"/>
                  </a:lnTo>
                  <a:lnTo>
                    <a:pt x="995858" y="448560"/>
                  </a:lnTo>
                  <a:close/>
                  <a:moveTo>
                    <a:pt x="953028" y="454472"/>
                  </a:moveTo>
                  <a:lnTo>
                    <a:pt x="928665" y="454472"/>
                  </a:lnTo>
                  <a:lnTo>
                    <a:pt x="928665" y="448560"/>
                  </a:lnTo>
                  <a:lnTo>
                    <a:pt x="953028" y="448560"/>
                  </a:lnTo>
                  <a:close/>
                  <a:moveTo>
                    <a:pt x="910215" y="454472"/>
                  </a:moveTo>
                  <a:lnTo>
                    <a:pt x="885120" y="454472"/>
                  </a:lnTo>
                  <a:lnTo>
                    <a:pt x="885120" y="448560"/>
                  </a:lnTo>
                  <a:lnTo>
                    <a:pt x="910215" y="448560"/>
                  </a:lnTo>
                  <a:close/>
                  <a:moveTo>
                    <a:pt x="866652" y="454472"/>
                  </a:moveTo>
                  <a:lnTo>
                    <a:pt x="842290" y="454472"/>
                  </a:lnTo>
                  <a:lnTo>
                    <a:pt x="842290" y="448560"/>
                  </a:lnTo>
                  <a:lnTo>
                    <a:pt x="866652" y="448560"/>
                  </a:lnTo>
                  <a:close/>
                  <a:moveTo>
                    <a:pt x="823839" y="454472"/>
                  </a:moveTo>
                  <a:lnTo>
                    <a:pt x="799477" y="454472"/>
                  </a:lnTo>
                  <a:lnTo>
                    <a:pt x="799477" y="448560"/>
                  </a:lnTo>
                  <a:lnTo>
                    <a:pt x="823839" y="448560"/>
                  </a:lnTo>
                  <a:close/>
                  <a:moveTo>
                    <a:pt x="781027" y="454472"/>
                  </a:moveTo>
                  <a:lnTo>
                    <a:pt x="755915" y="454472"/>
                  </a:lnTo>
                  <a:lnTo>
                    <a:pt x="755915" y="448560"/>
                  </a:lnTo>
                  <a:lnTo>
                    <a:pt x="781027" y="448560"/>
                  </a:lnTo>
                  <a:close/>
                  <a:moveTo>
                    <a:pt x="737464" y="454472"/>
                  </a:moveTo>
                  <a:lnTo>
                    <a:pt x="713102" y="454472"/>
                  </a:lnTo>
                  <a:lnTo>
                    <a:pt x="713102" y="448560"/>
                  </a:lnTo>
                  <a:lnTo>
                    <a:pt x="737464" y="448560"/>
                  </a:lnTo>
                  <a:close/>
                  <a:moveTo>
                    <a:pt x="694651" y="454472"/>
                  </a:moveTo>
                  <a:lnTo>
                    <a:pt x="670289" y="454472"/>
                  </a:lnTo>
                  <a:lnTo>
                    <a:pt x="670289" y="448560"/>
                  </a:lnTo>
                  <a:lnTo>
                    <a:pt x="694651" y="448560"/>
                  </a:lnTo>
                  <a:close/>
                  <a:moveTo>
                    <a:pt x="651821" y="454472"/>
                  </a:moveTo>
                  <a:lnTo>
                    <a:pt x="626726" y="454472"/>
                  </a:lnTo>
                  <a:lnTo>
                    <a:pt x="626726" y="448560"/>
                  </a:lnTo>
                  <a:lnTo>
                    <a:pt x="651821" y="448560"/>
                  </a:lnTo>
                  <a:close/>
                  <a:moveTo>
                    <a:pt x="608276" y="454472"/>
                  </a:moveTo>
                  <a:lnTo>
                    <a:pt x="583913" y="454472"/>
                  </a:lnTo>
                  <a:lnTo>
                    <a:pt x="583913" y="448560"/>
                  </a:lnTo>
                  <a:lnTo>
                    <a:pt x="608276" y="448560"/>
                  </a:lnTo>
                  <a:close/>
                  <a:moveTo>
                    <a:pt x="565445" y="454472"/>
                  </a:moveTo>
                  <a:lnTo>
                    <a:pt x="541083" y="454472"/>
                  </a:lnTo>
                  <a:lnTo>
                    <a:pt x="541083" y="448560"/>
                  </a:lnTo>
                  <a:lnTo>
                    <a:pt x="565445" y="448560"/>
                  </a:lnTo>
                  <a:close/>
                  <a:moveTo>
                    <a:pt x="522633" y="454472"/>
                  </a:moveTo>
                  <a:lnTo>
                    <a:pt x="497538" y="454472"/>
                  </a:lnTo>
                  <a:lnTo>
                    <a:pt x="497538" y="448560"/>
                  </a:lnTo>
                  <a:lnTo>
                    <a:pt x="522633" y="448560"/>
                  </a:lnTo>
                  <a:close/>
                  <a:moveTo>
                    <a:pt x="479070" y="454472"/>
                  </a:moveTo>
                  <a:lnTo>
                    <a:pt x="454708" y="454472"/>
                  </a:lnTo>
                  <a:lnTo>
                    <a:pt x="454708" y="448560"/>
                  </a:lnTo>
                  <a:lnTo>
                    <a:pt x="479070" y="448560"/>
                  </a:lnTo>
                  <a:close/>
                  <a:moveTo>
                    <a:pt x="436257" y="454472"/>
                  </a:moveTo>
                  <a:lnTo>
                    <a:pt x="411895" y="454472"/>
                  </a:lnTo>
                  <a:lnTo>
                    <a:pt x="411895" y="448560"/>
                  </a:lnTo>
                  <a:lnTo>
                    <a:pt x="436257" y="448560"/>
                  </a:lnTo>
                  <a:close/>
                  <a:moveTo>
                    <a:pt x="393445" y="454472"/>
                  </a:moveTo>
                  <a:lnTo>
                    <a:pt x="368332" y="454472"/>
                  </a:lnTo>
                  <a:lnTo>
                    <a:pt x="368332" y="448560"/>
                  </a:lnTo>
                  <a:lnTo>
                    <a:pt x="393445" y="448560"/>
                  </a:lnTo>
                  <a:close/>
                  <a:moveTo>
                    <a:pt x="349882" y="454472"/>
                  </a:moveTo>
                  <a:lnTo>
                    <a:pt x="325520" y="454472"/>
                  </a:lnTo>
                  <a:lnTo>
                    <a:pt x="325520" y="448560"/>
                  </a:lnTo>
                  <a:lnTo>
                    <a:pt x="349882" y="448560"/>
                  </a:lnTo>
                  <a:close/>
                  <a:moveTo>
                    <a:pt x="307069" y="454472"/>
                  </a:moveTo>
                  <a:lnTo>
                    <a:pt x="282707" y="454472"/>
                  </a:lnTo>
                  <a:lnTo>
                    <a:pt x="282707" y="448560"/>
                  </a:lnTo>
                  <a:lnTo>
                    <a:pt x="307069" y="448560"/>
                  </a:lnTo>
                  <a:close/>
                  <a:moveTo>
                    <a:pt x="264239" y="454472"/>
                  </a:moveTo>
                  <a:lnTo>
                    <a:pt x="239144" y="454472"/>
                  </a:lnTo>
                  <a:lnTo>
                    <a:pt x="239144" y="448560"/>
                  </a:lnTo>
                  <a:lnTo>
                    <a:pt x="264239" y="448560"/>
                  </a:lnTo>
                  <a:close/>
                  <a:moveTo>
                    <a:pt x="220694" y="454472"/>
                  </a:moveTo>
                  <a:lnTo>
                    <a:pt x="196331" y="454472"/>
                  </a:lnTo>
                  <a:lnTo>
                    <a:pt x="196331" y="448560"/>
                  </a:lnTo>
                  <a:lnTo>
                    <a:pt x="220694" y="448560"/>
                  </a:lnTo>
                  <a:close/>
                  <a:moveTo>
                    <a:pt x="177864" y="454472"/>
                  </a:moveTo>
                  <a:lnTo>
                    <a:pt x="153501" y="454472"/>
                  </a:lnTo>
                  <a:lnTo>
                    <a:pt x="153501" y="448560"/>
                  </a:lnTo>
                  <a:lnTo>
                    <a:pt x="177864" y="448560"/>
                  </a:lnTo>
                  <a:close/>
                  <a:moveTo>
                    <a:pt x="135051" y="454472"/>
                  </a:moveTo>
                  <a:lnTo>
                    <a:pt x="109956" y="454472"/>
                  </a:lnTo>
                  <a:lnTo>
                    <a:pt x="109956" y="448560"/>
                  </a:lnTo>
                  <a:lnTo>
                    <a:pt x="135051" y="448560"/>
                  </a:lnTo>
                  <a:close/>
                  <a:moveTo>
                    <a:pt x="91488" y="454472"/>
                  </a:moveTo>
                  <a:lnTo>
                    <a:pt x="67126" y="454472"/>
                  </a:lnTo>
                  <a:lnTo>
                    <a:pt x="67126" y="448560"/>
                  </a:lnTo>
                  <a:lnTo>
                    <a:pt x="91488" y="448560"/>
                  </a:lnTo>
                  <a:close/>
                  <a:moveTo>
                    <a:pt x="48675" y="454472"/>
                  </a:moveTo>
                  <a:lnTo>
                    <a:pt x="24313" y="454472"/>
                  </a:lnTo>
                  <a:lnTo>
                    <a:pt x="24313" y="448560"/>
                  </a:lnTo>
                  <a:lnTo>
                    <a:pt x="48675" y="448560"/>
                  </a:lnTo>
                  <a:close/>
                  <a:moveTo>
                    <a:pt x="5862" y="454472"/>
                  </a:moveTo>
                  <a:lnTo>
                    <a:pt x="3648" y="454472"/>
                  </a:lnTo>
                  <a:lnTo>
                    <a:pt x="3648" y="448560"/>
                  </a:lnTo>
                  <a:lnTo>
                    <a:pt x="5862" y="448560"/>
                  </a:lnTo>
                </a:path>
              </a:pathLst>
            </a:custGeom>
            <a:solidFill>
              <a:srgbClr val="000000"/>
            </a:solidFill>
            <a:ln w="737"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6C0CD0D-5BA5-4316-8518-DD1E4D66FFC9}"/>
                </a:ext>
              </a:extLst>
            </p:cNvPr>
            <p:cNvSpPr/>
            <p:nvPr/>
          </p:nvSpPr>
          <p:spPr>
            <a:xfrm>
              <a:off x="7599237" y="5070281"/>
              <a:ext cx="1554021" cy="458454"/>
            </a:xfrm>
            <a:custGeom>
              <a:avLst/>
              <a:gdLst>
                <a:gd name="connsiteX0" fmla="*/ 392 w 1554021"/>
                <a:gd name="connsiteY0" fmla="*/ 455954 h 458454"/>
                <a:gd name="connsiteX1" fmla="*/ 392 w 1554021"/>
                <a:gd name="connsiteY1" fmla="*/ 430842 h 458454"/>
                <a:gd name="connsiteX2" fmla="*/ 6297 w 1554021"/>
                <a:gd name="connsiteY2" fmla="*/ 430842 h 458454"/>
                <a:gd name="connsiteX3" fmla="*/ 6297 w 1554021"/>
                <a:gd name="connsiteY3" fmla="*/ 455954 h 458454"/>
                <a:gd name="connsiteX4" fmla="*/ 392 w 1554021"/>
                <a:gd name="connsiteY4" fmla="*/ 412391 h 458454"/>
                <a:gd name="connsiteX5" fmla="*/ 392 w 1554021"/>
                <a:gd name="connsiteY5" fmla="*/ 388029 h 458454"/>
                <a:gd name="connsiteX6" fmla="*/ 6297 w 1554021"/>
                <a:gd name="connsiteY6" fmla="*/ 388029 h 458454"/>
                <a:gd name="connsiteX7" fmla="*/ 6297 w 1554021"/>
                <a:gd name="connsiteY7" fmla="*/ 412391 h 458454"/>
                <a:gd name="connsiteX8" fmla="*/ 392 w 1554021"/>
                <a:gd name="connsiteY8" fmla="*/ 369578 h 458454"/>
                <a:gd name="connsiteX9" fmla="*/ 392 w 1554021"/>
                <a:gd name="connsiteY9" fmla="*/ 345216 h 458454"/>
                <a:gd name="connsiteX10" fmla="*/ 6297 w 1554021"/>
                <a:gd name="connsiteY10" fmla="*/ 345216 h 458454"/>
                <a:gd name="connsiteX11" fmla="*/ 6297 w 1554021"/>
                <a:gd name="connsiteY11" fmla="*/ 369578 h 458454"/>
                <a:gd name="connsiteX12" fmla="*/ 392 w 1554021"/>
                <a:gd name="connsiteY12" fmla="*/ 326748 h 458454"/>
                <a:gd name="connsiteX13" fmla="*/ 392 w 1554021"/>
                <a:gd name="connsiteY13" fmla="*/ 301653 h 458454"/>
                <a:gd name="connsiteX14" fmla="*/ 6297 w 1554021"/>
                <a:gd name="connsiteY14" fmla="*/ 301653 h 458454"/>
                <a:gd name="connsiteX15" fmla="*/ 6297 w 1554021"/>
                <a:gd name="connsiteY15" fmla="*/ 326748 h 458454"/>
                <a:gd name="connsiteX16" fmla="*/ 392 w 1554021"/>
                <a:gd name="connsiteY16" fmla="*/ 283203 h 458454"/>
                <a:gd name="connsiteX17" fmla="*/ 392 w 1554021"/>
                <a:gd name="connsiteY17" fmla="*/ 258841 h 458454"/>
                <a:gd name="connsiteX18" fmla="*/ 6297 w 1554021"/>
                <a:gd name="connsiteY18" fmla="*/ 258841 h 458454"/>
                <a:gd name="connsiteX19" fmla="*/ 6297 w 1554021"/>
                <a:gd name="connsiteY19" fmla="*/ 283203 h 458454"/>
                <a:gd name="connsiteX20" fmla="*/ 392 w 1554021"/>
                <a:gd name="connsiteY20" fmla="*/ 240373 h 458454"/>
                <a:gd name="connsiteX21" fmla="*/ 392 w 1554021"/>
                <a:gd name="connsiteY21" fmla="*/ 216011 h 458454"/>
                <a:gd name="connsiteX22" fmla="*/ 6297 w 1554021"/>
                <a:gd name="connsiteY22" fmla="*/ 216011 h 458454"/>
                <a:gd name="connsiteX23" fmla="*/ 6297 w 1554021"/>
                <a:gd name="connsiteY23" fmla="*/ 240373 h 458454"/>
                <a:gd name="connsiteX24" fmla="*/ 392 w 1554021"/>
                <a:gd name="connsiteY24" fmla="*/ 197560 h 458454"/>
                <a:gd name="connsiteX25" fmla="*/ 392 w 1554021"/>
                <a:gd name="connsiteY25" fmla="*/ 172465 h 458454"/>
                <a:gd name="connsiteX26" fmla="*/ 6297 w 1554021"/>
                <a:gd name="connsiteY26" fmla="*/ 172465 h 458454"/>
                <a:gd name="connsiteX27" fmla="*/ 6297 w 1554021"/>
                <a:gd name="connsiteY27" fmla="*/ 197560 h 458454"/>
                <a:gd name="connsiteX28" fmla="*/ 392 w 1554021"/>
                <a:gd name="connsiteY28" fmla="*/ 153997 h 458454"/>
                <a:gd name="connsiteX29" fmla="*/ 392 w 1554021"/>
                <a:gd name="connsiteY29" fmla="*/ 129635 h 458454"/>
                <a:gd name="connsiteX30" fmla="*/ 6297 w 1554021"/>
                <a:gd name="connsiteY30" fmla="*/ 129635 h 458454"/>
                <a:gd name="connsiteX31" fmla="*/ 6297 w 1554021"/>
                <a:gd name="connsiteY31" fmla="*/ 153997 h 458454"/>
                <a:gd name="connsiteX32" fmla="*/ 392 w 1554021"/>
                <a:gd name="connsiteY32" fmla="*/ 111185 h 458454"/>
                <a:gd name="connsiteX33" fmla="*/ 392 w 1554021"/>
                <a:gd name="connsiteY33" fmla="*/ 86822 h 458454"/>
                <a:gd name="connsiteX34" fmla="*/ 6297 w 1554021"/>
                <a:gd name="connsiteY34" fmla="*/ 86822 h 458454"/>
                <a:gd name="connsiteX35" fmla="*/ 6297 w 1554021"/>
                <a:gd name="connsiteY35" fmla="*/ 111185 h 458454"/>
                <a:gd name="connsiteX36" fmla="*/ 392 w 1554021"/>
                <a:gd name="connsiteY36" fmla="*/ 68372 h 458454"/>
                <a:gd name="connsiteX37" fmla="*/ 392 w 1554021"/>
                <a:gd name="connsiteY37" fmla="*/ 43260 h 458454"/>
                <a:gd name="connsiteX38" fmla="*/ 6297 w 1554021"/>
                <a:gd name="connsiteY38" fmla="*/ 43260 h 458454"/>
                <a:gd name="connsiteX39" fmla="*/ 6297 w 1554021"/>
                <a:gd name="connsiteY39" fmla="*/ 68372 h 458454"/>
                <a:gd name="connsiteX40" fmla="*/ 392 w 1554021"/>
                <a:gd name="connsiteY40" fmla="*/ 24809 h 458454"/>
                <a:gd name="connsiteX41" fmla="*/ 392 w 1554021"/>
                <a:gd name="connsiteY41" fmla="*/ 447 h 458454"/>
                <a:gd name="connsiteX42" fmla="*/ 6297 w 1554021"/>
                <a:gd name="connsiteY42" fmla="*/ 447 h 458454"/>
                <a:gd name="connsiteX43" fmla="*/ 6297 w 1554021"/>
                <a:gd name="connsiteY43" fmla="*/ 7091 h 458454"/>
                <a:gd name="connsiteX44" fmla="*/ 3345 w 1554021"/>
                <a:gd name="connsiteY44" fmla="*/ 7091 h 458454"/>
                <a:gd name="connsiteX45" fmla="*/ 6297 w 1554021"/>
                <a:gd name="connsiteY45" fmla="*/ 3394 h 458454"/>
                <a:gd name="connsiteX46" fmla="*/ 6297 w 1554021"/>
                <a:gd name="connsiteY46" fmla="*/ 24809 h 458454"/>
                <a:gd name="connsiteX47" fmla="*/ 24753 w 1554021"/>
                <a:gd name="connsiteY47" fmla="*/ 447 h 458454"/>
                <a:gd name="connsiteX48" fmla="*/ 49855 w 1554021"/>
                <a:gd name="connsiteY48" fmla="*/ 447 h 458454"/>
                <a:gd name="connsiteX49" fmla="*/ 49855 w 1554021"/>
                <a:gd name="connsiteY49" fmla="*/ 7091 h 458454"/>
                <a:gd name="connsiteX50" fmla="*/ 24753 w 1554021"/>
                <a:gd name="connsiteY50" fmla="*/ 7091 h 458454"/>
                <a:gd name="connsiteX51" fmla="*/ 68310 w 1554021"/>
                <a:gd name="connsiteY51" fmla="*/ 447 h 458454"/>
                <a:gd name="connsiteX52" fmla="*/ 92673 w 1554021"/>
                <a:gd name="connsiteY52" fmla="*/ 447 h 458454"/>
                <a:gd name="connsiteX53" fmla="*/ 92673 w 1554021"/>
                <a:gd name="connsiteY53" fmla="*/ 7091 h 458454"/>
                <a:gd name="connsiteX54" fmla="*/ 68310 w 1554021"/>
                <a:gd name="connsiteY54" fmla="*/ 7091 h 458454"/>
                <a:gd name="connsiteX55" fmla="*/ 111130 w 1554021"/>
                <a:gd name="connsiteY55" fmla="*/ 447 h 458454"/>
                <a:gd name="connsiteX56" fmla="*/ 135492 w 1554021"/>
                <a:gd name="connsiteY56" fmla="*/ 447 h 458454"/>
                <a:gd name="connsiteX57" fmla="*/ 135492 w 1554021"/>
                <a:gd name="connsiteY57" fmla="*/ 7091 h 458454"/>
                <a:gd name="connsiteX58" fmla="*/ 111130 w 1554021"/>
                <a:gd name="connsiteY58" fmla="*/ 7091 h 458454"/>
                <a:gd name="connsiteX59" fmla="*/ 153948 w 1554021"/>
                <a:gd name="connsiteY59" fmla="*/ 447 h 458454"/>
                <a:gd name="connsiteX60" fmla="*/ 179048 w 1554021"/>
                <a:gd name="connsiteY60" fmla="*/ 447 h 458454"/>
                <a:gd name="connsiteX61" fmla="*/ 179048 w 1554021"/>
                <a:gd name="connsiteY61" fmla="*/ 7091 h 458454"/>
                <a:gd name="connsiteX62" fmla="*/ 153948 w 1554021"/>
                <a:gd name="connsiteY62" fmla="*/ 7091 h 458454"/>
                <a:gd name="connsiteX63" fmla="*/ 197505 w 1554021"/>
                <a:gd name="connsiteY63" fmla="*/ 447 h 458454"/>
                <a:gd name="connsiteX64" fmla="*/ 221868 w 1554021"/>
                <a:gd name="connsiteY64" fmla="*/ 447 h 458454"/>
                <a:gd name="connsiteX65" fmla="*/ 221868 w 1554021"/>
                <a:gd name="connsiteY65" fmla="*/ 7091 h 458454"/>
                <a:gd name="connsiteX66" fmla="*/ 197505 w 1554021"/>
                <a:gd name="connsiteY66" fmla="*/ 7091 h 458454"/>
                <a:gd name="connsiteX67" fmla="*/ 240323 w 1554021"/>
                <a:gd name="connsiteY67" fmla="*/ 447 h 458454"/>
                <a:gd name="connsiteX68" fmla="*/ 264686 w 1554021"/>
                <a:gd name="connsiteY68" fmla="*/ 447 h 458454"/>
                <a:gd name="connsiteX69" fmla="*/ 264686 w 1554021"/>
                <a:gd name="connsiteY69" fmla="*/ 7091 h 458454"/>
                <a:gd name="connsiteX70" fmla="*/ 240323 w 1554021"/>
                <a:gd name="connsiteY70" fmla="*/ 7091 h 458454"/>
                <a:gd name="connsiteX71" fmla="*/ 283141 w 1554021"/>
                <a:gd name="connsiteY71" fmla="*/ 447 h 458454"/>
                <a:gd name="connsiteX72" fmla="*/ 308241 w 1554021"/>
                <a:gd name="connsiteY72" fmla="*/ 447 h 458454"/>
                <a:gd name="connsiteX73" fmla="*/ 308241 w 1554021"/>
                <a:gd name="connsiteY73" fmla="*/ 7091 h 458454"/>
                <a:gd name="connsiteX74" fmla="*/ 283141 w 1554021"/>
                <a:gd name="connsiteY74" fmla="*/ 7091 h 458454"/>
                <a:gd name="connsiteX75" fmla="*/ 326699 w 1554021"/>
                <a:gd name="connsiteY75" fmla="*/ 447 h 458454"/>
                <a:gd name="connsiteX76" fmla="*/ 351061 w 1554021"/>
                <a:gd name="connsiteY76" fmla="*/ 447 h 458454"/>
                <a:gd name="connsiteX77" fmla="*/ 351061 w 1554021"/>
                <a:gd name="connsiteY77" fmla="*/ 7091 h 458454"/>
                <a:gd name="connsiteX78" fmla="*/ 326699 w 1554021"/>
                <a:gd name="connsiteY78" fmla="*/ 7091 h 458454"/>
                <a:gd name="connsiteX79" fmla="*/ 369517 w 1554021"/>
                <a:gd name="connsiteY79" fmla="*/ 447 h 458454"/>
                <a:gd name="connsiteX80" fmla="*/ 393879 w 1554021"/>
                <a:gd name="connsiteY80" fmla="*/ 447 h 458454"/>
                <a:gd name="connsiteX81" fmla="*/ 393879 w 1554021"/>
                <a:gd name="connsiteY81" fmla="*/ 7091 h 458454"/>
                <a:gd name="connsiteX82" fmla="*/ 369517 w 1554021"/>
                <a:gd name="connsiteY82" fmla="*/ 7091 h 458454"/>
                <a:gd name="connsiteX83" fmla="*/ 412335 w 1554021"/>
                <a:gd name="connsiteY83" fmla="*/ 447 h 458454"/>
                <a:gd name="connsiteX84" fmla="*/ 437437 w 1554021"/>
                <a:gd name="connsiteY84" fmla="*/ 447 h 458454"/>
                <a:gd name="connsiteX85" fmla="*/ 437437 w 1554021"/>
                <a:gd name="connsiteY85" fmla="*/ 7091 h 458454"/>
                <a:gd name="connsiteX86" fmla="*/ 412335 w 1554021"/>
                <a:gd name="connsiteY86" fmla="*/ 7091 h 458454"/>
                <a:gd name="connsiteX87" fmla="*/ 455892 w 1554021"/>
                <a:gd name="connsiteY87" fmla="*/ 447 h 458454"/>
                <a:gd name="connsiteX88" fmla="*/ 480255 w 1554021"/>
                <a:gd name="connsiteY88" fmla="*/ 447 h 458454"/>
                <a:gd name="connsiteX89" fmla="*/ 480255 w 1554021"/>
                <a:gd name="connsiteY89" fmla="*/ 7091 h 458454"/>
                <a:gd name="connsiteX90" fmla="*/ 455892 w 1554021"/>
                <a:gd name="connsiteY90" fmla="*/ 7091 h 458454"/>
                <a:gd name="connsiteX91" fmla="*/ 498712 w 1554021"/>
                <a:gd name="connsiteY91" fmla="*/ 447 h 458454"/>
                <a:gd name="connsiteX92" fmla="*/ 523073 w 1554021"/>
                <a:gd name="connsiteY92" fmla="*/ 447 h 458454"/>
                <a:gd name="connsiteX93" fmla="*/ 523073 w 1554021"/>
                <a:gd name="connsiteY93" fmla="*/ 7091 h 458454"/>
                <a:gd name="connsiteX94" fmla="*/ 498712 w 1554021"/>
                <a:gd name="connsiteY94" fmla="*/ 7091 h 458454"/>
                <a:gd name="connsiteX95" fmla="*/ 541530 w 1554021"/>
                <a:gd name="connsiteY95" fmla="*/ 447 h 458454"/>
                <a:gd name="connsiteX96" fmla="*/ 566630 w 1554021"/>
                <a:gd name="connsiteY96" fmla="*/ 447 h 458454"/>
                <a:gd name="connsiteX97" fmla="*/ 566630 w 1554021"/>
                <a:gd name="connsiteY97" fmla="*/ 7091 h 458454"/>
                <a:gd name="connsiteX98" fmla="*/ 541530 w 1554021"/>
                <a:gd name="connsiteY98" fmla="*/ 7091 h 458454"/>
                <a:gd name="connsiteX99" fmla="*/ 585086 w 1554021"/>
                <a:gd name="connsiteY99" fmla="*/ 447 h 458454"/>
                <a:gd name="connsiteX100" fmla="*/ 609448 w 1554021"/>
                <a:gd name="connsiteY100" fmla="*/ 447 h 458454"/>
                <a:gd name="connsiteX101" fmla="*/ 609448 w 1554021"/>
                <a:gd name="connsiteY101" fmla="*/ 7091 h 458454"/>
                <a:gd name="connsiteX102" fmla="*/ 585086 w 1554021"/>
                <a:gd name="connsiteY102" fmla="*/ 7091 h 458454"/>
                <a:gd name="connsiteX103" fmla="*/ 627906 w 1554021"/>
                <a:gd name="connsiteY103" fmla="*/ 447 h 458454"/>
                <a:gd name="connsiteX104" fmla="*/ 652268 w 1554021"/>
                <a:gd name="connsiteY104" fmla="*/ 447 h 458454"/>
                <a:gd name="connsiteX105" fmla="*/ 652268 w 1554021"/>
                <a:gd name="connsiteY105" fmla="*/ 7091 h 458454"/>
                <a:gd name="connsiteX106" fmla="*/ 627906 w 1554021"/>
                <a:gd name="connsiteY106" fmla="*/ 7091 h 458454"/>
                <a:gd name="connsiteX107" fmla="*/ 670724 w 1554021"/>
                <a:gd name="connsiteY107" fmla="*/ 447 h 458454"/>
                <a:gd name="connsiteX108" fmla="*/ 695824 w 1554021"/>
                <a:gd name="connsiteY108" fmla="*/ 447 h 458454"/>
                <a:gd name="connsiteX109" fmla="*/ 695824 w 1554021"/>
                <a:gd name="connsiteY109" fmla="*/ 7091 h 458454"/>
                <a:gd name="connsiteX110" fmla="*/ 670724 w 1554021"/>
                <a:gd name="connsiteY110" fmla="*/ 7091 h 458454"/>
                <a:gd name="connsiteX111" fmla="*/ 714281 w 1554021"/>
                <a:gd name="connsiteY111" fmla="*/ 447 h 458454"/>
                <a:gd name="connsiteX112" fmla="*/ 738643 w 1554021"/>
                <a:gd name="connsiteY112" fmla="*/ 447 h 458454"/>
                <a:gd name="connsiteX113" fmla="*/ 738643 w 1554021"/>
                <a:gd name="connsiteY113" fmla="*/ 7091 h 458454"/>
                <a:gd name="connsiteX114" fmla="*/ 714281 w 1554021"/>
                <a:gd name="connsiteY114" fmla="*/ 7091 h 458454"/>
                <a:gd name="connsiteX115" fmla="*/ 757099 w 1554021"/>
                <a:gd name="connsiteY115" fmla="*/ 447 h 458454"/>
                <a:gd name="connsiteX116" fmla="*/ 781461 w 1554021"/>
                <a:gd name="connsiteY116" fmla="*/ 447 h 458454"/>
                <a:gd name="connsiteX117" fmla="*/ 781461 w 1554021"/>
                <a:gd name="connsiteY117" fmla="*/ 7091 h 458454"/>
                <a:gd name="connsiteX118" fmla="*/ 757099 w 1554021"/>
                <a:gd name="connsiteY118" fmla="*/ 7091 h 458454"/>
                <a:gd name="connsiteX119" fmla="*/ 799917 w 1554021"/>
                <a:gd name="connsiteY119" fmla="*/ 447 h 458454"/>
                <a:gd name="connsiteX120" fmla="*/ 825019 w 1554021"/>
                <a:gd name="connsiteY120" fmla="*/ 447 h 458454"/>
                <a:gd name="connsiteX121" fmla="*/ 825019 w 1554021"/>
                <a:gd name="connsiteY121" fmla="*/ 7091 h 458454"/>
                <a:gd name="connsiteX122" fmla="*/ 799917 w 1554021"/>
                <a:gd name="connsiteY122" fmla="*/ 7091 h 458454"/>
                <a:gd name="connsiteX123" fmla="*/ 843474 w 1554021"/>
                <a:gd name="connsiteY123" fmla="*/ 447 h 458454"/>
                <a:gd name="connsiteX124" fmla="*/ 867837 w 1554021"/>
                <a:gd name="connsiteY124" fmla="*/ 447 h 458454"/>
                <a:gd name="connsiteX125" fmla="*/ 867837 w 1554021"/>
                <a:gd name="connsiteY125" fmla="*/ 7091 h 458454"/>
                <a:gd name="connsiteX126" fmla="*/ 843474 w 1554021"/>
                <a:gd name="connsiteY126" fmla="*/ 7091 h 458454"/>
                <a:gd name="connsiteX127" fmla="*/ 886293 w 1554021"/>
                <a:gd name="connsiteY127" fmla="*/ 447 h 458454"/>
                <a:gd name="connsiteX128" fmla="*/ 910655 w 1554021"/>
                <a:gd name="connsiteY128" fmla="*/ 447 h 458454"/>
                <a:gd name="connsiteX129" fmla="*/ 910655 w 1554021"/>
                <a:gd name="connsiteY129" fmla="*/ 7091 h 458454"/>
                <a:gd name="connsiteX130" fmla="*/ 886293 w 1554021"/>
                <a:gd name="connsiteY130" fmla="*/ 7091 h 458454"/>
                <a:gd name="connsiteX131" fmla="*/ 929112 w 1554021"/>
                <a:gd name="connsiteY131" fmla="*/ 447 h 458454"/>
                <a:gd name="connsiteX132" fmla="*/ 954212 w 1554021"/>
                <a:gd name="connsiteY132" fmla="*/ 447 h 458454"/>
                <a:gd name="connsiteX133" fmla="*/ 954212 w 1554021"/>
                <a:gd name="connsiteY133" fmla="*/ 7091 h 458454"/>
                <a:gd name="connsiteX134" fmla="*/ 929112 w 1554021"/>
                <a:gd name="connsiteY134" fmla="*/ 7091 h 458454"/>
                <a:gd name="connsiteX135" fmla="*/ 972668 w 1554021"/>
                <a:gd name="connsiteY135" fmla="*/ 447 h 458454"/>
                <a:gd name="connsiteX136" fmla="*/ 997030 w 1554021"/>
                <a:gd name="connsiteY136" fmla="*/ 447 h 458454"/>
                <a:gd name="connsiteX137" fmla="*/ 997030 w 1554021"/>
                <a:gd name="connsiteY137" fmla="*/ 7091 h 458454"/>
                <a:gd name="connsiteX138" fmla="*/ 972668 w 1554021"/>
                <a:gd name="connsiteY138" fmla="*/ 7091 h 458454"/>
                <a:gd name="connsiteX139" fmla="*/ 1015488 w 1554021"/>
                <a:gd name="connsiteY139" fmla="*/ 447 h 458454"/>
                <a:gd name="connsiteX140" fmla="*/ 1039841 w 1554021"/>
                <a:gd name="connsiteY140" fmla="*/ 447 h 458454"/>
                <a:gd name="connsiteX141" fmla="*/ 1039841 w 1554021"/>
                <a:gd name="connsiteY141" fmla="*/ 7091 h 458454"/>
                <a:gd name="connsiteX142" fmla="*/ 1015488 w 1554021"/>
                <a:gd name="connsiteY142" fmla="*/ 7091 h 458454"/>
                <a:gd name="connsiteX143" fmla="*/ 1058309 w 1554021"/>
                <a:gd name="connsiteY143" fmla="*/ 447 h 458454"/>
                <a:gd name="connsiteX144" fmla="*/ 1083404 w 1554021"/>
                <a:gd name="connsiteY144" fmla="*/ 447 h 458454"/>
                <a:gd name="connsiteX145" fmla="*/ 1083404 w 1554021"/>
                <a:gd name="connsiteY145" fmla="*/ 7091 h 458454"/>
                <a:gd name="connsiteX146" fmla="*/ 1058309 w 1554021"/>
                <a:gd name="connsiteY146" fmla="*/ 7091 h 458454"/>
                <a:gd name="connsiteX147" fmla="*/ 1101854 w 1554021"/>
                <a:gd name="connsiteY147" fmla="*/ 447 h 458454"/>
                <a:gd name="connsiteX148" fmla="*/ 1126217 w 1554021"/>
                <a:gd name="connsiteY148" fmla="*/ 447 h 458454"/>
                <a:gd name="connsiteX149" fmla="*/ 1126217 w 1554021"/>
                <a:gd name="connsiteY149" fmla="*/ 7091 h 458454"/>
                <a:gd name="connsiteX150" fmla="*/ 1101854 w 1554021"/>
                <a:gd name="connsiteY150" fmla="*/ 7091 h 458454"/>
                <a:gd name="connsiteX151" fmla="*/ 1144685 w 1554021"/>
                <a:gd name="connsiteY151" fmla="*/ 447 h 458454"/>
                <a:gd name="connsiteX152" fmla="*/ 1169047 w 1554021"/>
                <a:gd name="connsiteY152" fmla="*/ 447 h 458454"/>
                <a:gd name="connsiteX153" fmla="*/ 1169047 w 1554021"/>
                <a:gd name="connsiteY153" fmla="*/ 7091 h 458454"/>
                <a:gd name="connsiteX154" fmla="*/ 1144685 w 1554021"/>
                <a:gd name="connsiteY154" fmla="*/ 7091 h 458454"/>
                <a:gd name="connsiteX155" fmla="*/ 1187497 w 1554021"/>
                <a:gd name="connsiteY155" fmla="*/ 447 h 458454"/>
                <a:gd name="connsiteX156" fmla="*/ 1212592 w 1554021"/>
                <a:gd name="connsiteY156" fmla="*/ 447 h 458454"/>
                <a:gd name="connsiteX157" fmla="*/ 1212592 w 1554021"/>
                <a:gd name="connsiteY157" fmla="*/ 7091 h 458454"/>
                <a:gd name="connsiteX158" fmla="*/ 1187497 w 1554021"/>
                <a:gd name="connsiteY158" fmla="*/ 7091 h 458454"/>
                <a:gd name="connsiteX159" fmla="*/ 1231060 w 1554021"/>
                <a:gd name="connsiteY159" fmla="*/ 447 h 458454"/>
                <a:gd name="connsiteX160" fmla="*/ 1255422 w 1554021"/>
                <a:gd name="connsiteY160" fmla="*/ 447 h 458454"/>
                <a:gd name="connsiteX161" fmla="*/ 1255422 w 1554021"/>
                <a:gd name="connsiteY161" fmla="*/ 7091 h 458454"/>
                <a:gd name="connsiteX162" fmla="*/ 1231060 w 1554021"/>
                <a:gd name="connsiteY162" fmla="*/ 7091 h 458454"/>
                <a:gd name="connsiteX163" fmla="*/ 1273873 w 1554021"/>
                <a:gd name="connsiteY163" fmla="*/ 447 h 458454"/>
                <a:gd name="connsiteX164" fmla="*/ 1298235 w 1554021"/>
                <a:gd name="connsiteY164" fmla="*/ 447 h 458454"/>
                <a:gd name="connsiteX165" fmla="*/ 1298235 w 1554021"/>
                <a:gd name="connsiteY165" fmla="*/ 7091 h 458454"/>
                <a:gd name="connsiteX166" fmla="*/ 1273873 w 1554021"/>
                <a:gd name="connsiteY166" fmla="*/ 7091 h 458454"/>
                <a:gd name="connsiteX167" fmla="*/ 1316686 w 1554021"/>
                <a:gd name="connsiteY167" fmla="*/ 447 h 458454"/>
                <a:gd name="connsiteX168" fmla="*/ 1341798 w 1554021"/>
                <a:gd name="connsiteY168" fmla="*/ 447 h 458454"/>
                <a:gd name="connsiteX169" fmla="*/ 1341798 w 1554021"/>
                <a:gd name="connsiteY169" fmla="*/ 7091 h 458454"/>
                <a:gd name="connsiteX170" fmla="*/ 1316686 w 1554021"/>
                <a:gd name="connsiteY170" fmla="*/ 7091 h 458454"/>
                <a:gd name="connsiteX171" fmla="*/ 1360248 w 1554021"/>
                <a:gd name="connsiteY171" fmla="*/ 447 h 458454"/>
                <a:gd name="connsiteX172" fmla="*/ 1384611 w 1554021"/>
                <a:gd name="connsiteY172" fmla="*/ 447 h 458454"/>
                <a:gd name="connsiteX173" fmla="*/ 1384611 w 1554021"/>
                <a:gd name="connsiteY173" fmla="*/ 7091 h 458454"/>
                <a:gd name="connsiteX174" fmla="*/ 1360248 w 1554021"/>
                <a:gd name="connsiteY174" fmla="*/ 7091 h 458454"/>
                <a:gd name="connsiteX175" fmla="*/ 1403061 w 1554021"/>
                <a:gd name="connsiteY175" fmla="*/ 447 h 458454"/>
                <a:gd name="connsiteX176" fmla="*/ 1427423 w 1554021"/>
                <a:gd name="connsiteY176" fmla="*/ 447 h 458454"/>
                <a:gd name="connsiteX177" fmla="*/ 1427423 w 1554021"/>
                <a:gd name="connsiteY177" fmla="*/ 7091 h 458454"/>
                <a:gd name="connsiteX178" fmla="*/ 1403061 w 1554021"/>
                <a:gd name="connsiteY178" fmla="*/ 7091 h 458454"/>
                <a:gd name="connsiteX179" fmla="*/ 1445891 w 1554021"/>
                <a:gd name="connsiteY179" fmla="*/ 447 h 458454"/>
                <a:gd name="connsiteX180" fmla="*/ 1470986 w 1554021"/>
                <a:gd name="connsiteY180" fmla="*/ 447 h 458454"/>
                <a:gd name="connsiteX181" fmla="*/ 1470986 w 1554021"/>
                <a:gd name="connsiteY181" fmla="*/ 7091 h 458454"/>
                <a:gd name="connsiteX182" fmla="*/ 1445891 w 1554021"/>
                <a:gd name="connsiteY182" fmla="*/ 7091 h 458454"/>
                <a:gd name="connsiteX183" fmla="*/ 1489437 w 1554021"/>
                <a:gd name="connsiteY183" fmla="*/ 447 h 458454"/>
                <a:gd name="connsiteX184" fmla="*/ 1513799 w 1554021"/>
                <a:gd name="connsiteY184" fmla="*/ 447 h 458454"/>
                <a:gd name="connsiteX185" fmla="*/ 1513799 w 1554021"/>
                <a:gd name="connsiteY185" fmla="*/ 7091 h 458454"/>
                <a:gd name="connsiteX186" fmla="*/ 1489437 w 1554021"/>
                <a:gd name="connsiteY186" fmla="*/ 7091 h 458454"/>
                <a:gd name="connsiteX187" fmla="*/ 1532267 w 1554021"/>
                <a:gd name="connsiteY187" fmla="*/ 447 h 458454"/>
                <a:gd name="connsiteX188" fmla="*/ 1554414 w 1554021"/>
                <a:gd name="connsiteY188" fmla="*/ 447 h 458454"/>
                <a:gd name="connsiteX189" fmla="*/ 1554414 w 1554021"/>
                <a:gd name="connsiteY189" fmla="*/ 9306 h 458454"/>
                <a:gd name="connsiteX190" fmla="*/ 1548502 w 1554021"/>
                <a:gd name="connsiteY190" fmla="*/ 9306 h 458454"/>
                <a:gd name="connsiteX191" fmla="*/ 1548502 w 1554021"/>
                <a:gd name="connsiteY191" fmla="*/ 3394 h 458454"/>
                <a:gd name="connsiteX192" fmla="*/ 1551450 w 1554021"/>
                <a:gd name="connsiteY192" fmla="*/ 7091 h 458454"/>
                <a:gd name="connsiteX193" fmla="*/ 1532267 w 1554021"/>
                <a:gd name="connsiteY193" fmla="*/ 7091 h 458454"/>
                <a:gd name="connsiteX194" fmla="*/ 1554414 w 1554021"/>
                <a:gd name="connsiteY194" fmla="*/ 27756 h 458454"/>
                <a:gd name="connsiteX195" fmla="*/ 1554414 w 1554021"/>
                <a:gd name="connsiteY195" fmla="*/ 52118 h 458454"/>
                <a:gd name="connsiteX196" fmla="*/ 1548502 w 1554021"/>
                <a:gd name="connsiteY196" fmla="*/ 52118 h 458454"/>
                <a:gd name="connsiteX197" fmla="*/ 1548502 w 1554021"/>
                <a:gd name="connsiteY197" fmla="*/ 27756 h 458454"/>
                <a:gd name="connsiteX198" fmla="*/ 1554414 w 1554021"/>
                <a:gd name="connsiteY198" fmla="*/ 70586 h 458454"/>
                <a:gd name="connsiteX199" fmla="*/ 1554414 w 1554021"/>
                <a:gd name="connsiteY199" fmla="*/ 95681 h 458454"/>
                <a:gd name="connsiteX200" fmla="*/ 1548502 w 1554021"/>
                <a:gd name="connsiteY200" fmla="*/ 95681 h 458454"/>
                <a:gd name="connsiteX201" fmla="*/ 1548502 w 1554021"/>
                <a:gd name="connsiteY201" fmla="*/ 70586 h 458454"/>
                <a:gd name="connsiteX202" fmla="*/ 1554414 w 1554021"/>
                <a:gd name="connsiteY202" fmla="*/ 114132 h 458454"/>
                <a:gd name="connsiteX203" fmla="*/ 1554414 w 1554021"/>
                <a:gd name="connsiteY203" fmla="*/ 138494 h 458454"/>
                <a:gd name="connsiteX204" fmla="*/ 1548502 w 1554021"/>
                <a:gd name="connsiteY204" fmla="*/ 138494 h 458454"/>
                <a:gd name="connsiteX205" fmla="*/ 1548502 w 1554021"/>
                <a:gd name="connsiteY205" fmla="*/ 114132 h 458454"/>
                <a:gd name="connsiteX206" fmla="*/ 1554414 w 1554021"/>
                <a:gd name="connsiteY206" fmla="*/ 156962 h 458454"/>
                <a:gd name="connsiteX207" fmla="*/ 1554414 w 1554021"/>
                <a:gd name="connsiteY207" fmla="*/ 181324 h 458454"/>
                <a:gd name="connsiteX208" fmla="*/ 1548502 w 1554021"/>
                <a:gd name="connsiteY208" fmla="*/ 181324 h 458454"/>
                <a:gd name="connsiteX209" fmla="*/ 1548502 w 1554021"/>
                <a:gd name="connsiteY209" fmla="*/ 156962 h 458454"/>
                <a:gd name="connsiteX210" fmla="*/ 1554414 w 1554021"/>
                <a:gd name="connsiteY210" fmla="*/ 199775 h 458454"/>
                <a:gd name="connsiteX211" fmla="*/ 1554414 w 1554021"/>
                <a:gd name="connsiteY211" fmla="*/ 224869 h 458454"/>
                <a:gd name="connsiteX212" fmla="*/ 1548502 w 1554021"/>
                <a:gd name="connsiteY212" fmla="*/ 224869 h 458454"/>
                <a:gd name="connsiteX213" fmla="*/ 1548502 w 1554021"/>
                <a:gd name="connsiteY213" fmla="*/ 199775 h 458454"/>
                <a:gd name="connsiteX214" fmla="*/ 1554414 w 1554021"/>
                <a:gd name="connsiteY214" fmla="*/ 243337 h 458454"/>
                <a:gd name="connsiteX215" fmla="*/ 1554414 w 1554021"/>
                <a:gd name="connsiteY215" fmla="*/ 267700 h 458454"/>
                <a:gd name="connsiteX216" fmla="*/ 1548502 w 1554021"/>
                <a:gd name="connsiteY216" fmla="*/ 267700 h 458454"/>
                <a:gd name="connsiteX217" fmla="*/ 1548502 w 1554021"/>
                <a:gd name="connsiteY217" fmla="*/ 243337 h 458454"/>
                <a:gd name="connsiteX218" fmla="*/ 1554414 w 1554021"/>
                <a:gd name="connsiteY218" fmla="*/ 286150 h 458454"/>
                <a:gd name="connsiteX219" fmla="*/ 1554414 w 1554021"/>
                <a:gd name="connsiteY219" fmla="*/ 310512 h 458454"/>
                <a:gd name="connsiteX220" fmla="*/ 1548502 w 1554021"/>
                <a:gd name="connsiteY220" fmla="*/ 310512 h 458454"/>
                <a:gd name="connsiteX221" fmla="*/ 1548502 w 1554021"/>
                <a:gd name="connsiteY221" fmla="*/ 286150 h 458454"/>
                <a:gd name="connsiteX222" fmla="*/ 1554414 w 1554021"/>
                <a:gd name="connsiteY222" fmla="*/ 328963 h 458454"/>
                <a:gd name="connsiteX223" fmla="*/ 1554414 w 1554021"/>
                <a:gd name="connsiteY223" fmla="*/ 354075 h 458454"/>
                <a:gd name="connsiteX224" fmla="*/ 1548502 w 1554021"/>
                <a:gd name="connsiteY224" fmla="*/ 354075 h 458454"/>
                <a:gd name="connsiteX225" fmla="*/ 1548502 w 1554021"/>
                <a:gd name="connsiteY225" fmla="*/ 328963 h 458454"/>
                <a:gd name="connsiteX226" fmla="*/ 1554414 w 1554021"/>
                <a:gd name="connsiteY226" fmla="*/ 372526 h 458454"/>
                <a:gd name="connsiteX227" fmla="*/ 1554414 w 1554021"/>
                <a:gd name="connsiteY227" fmla="*/ 396888 h 458454"/>
                <a:gd name="connsiteX228" fmla="*/ 1548502 w 1554021"/>
                <a:gd name="connsiteY228" fmla="*/ 396888 h 458454"/>
                <a:gd name="connsiteX229" fmla="*/ 1548502 w 1554021"/>
                <a:gd name="connsiteY229" fmla="*/ 372526 h 458454"/>
                <a:gd name="connsiteX230" fmla="*/ 1554414 w 1554021"/>
                <a:gd name="connsiteY230" fmla="*/ 415338 h 458454"/>
                <a:gd name="connsiteX231" fmla="*/ 1554414 w 1554021"/>
                <a:gd name="connsiteY231" fmla="*/ 439701 h 458454"/>
                <a:gd name="connsiteX232" fmla="*/ 1548502 w 1554021"/>
                <a:gd name="connsiteY232" fmla="*/ 439701 h 458454"/>
                <a:gd name="connsiteX233" fmla="*/ 1548502 w 1554021"/>
                <a:gd name="connsiteY233" fmla="*/ 415338 h 458454"/>
                <a:gd name="connsiteX234" fmla="*/ 1548502 w 1554021"/>
                <a:gd name="connsiteY234" fmla="*/ 458901 h 458454"/>
                <a:gd name="connsiteX235" fmla="*/ 1524140 w 1554021"/>
                <a:gd name="connsiteY235" fmla="*/ 458901 h 458454"/>
                <a:gd name="connsiteX236" fmla="*/ 1524140 w 1554021"/>
                <a:gd name="connsiteY236" fmla="*/ 452989 h 458454"/>
                <a:gd name="connsiteX237" fmla="*/ 1548502 w 1554021"/>
                <a:gd name="connsiteY237" fmla="*/ 452989 h 458454"/>
                <a:gd name="connsiteX238" fmla="*/ 1505690 w 1554021"/>
                <a:gd name="connsiteY238" fmla="*/ 458901 h 458454"/>
                <a:gd name="connsiteX239" fmla="*/ 1481327 w 1554021"/>
                <a:gd name="connsiteY239" fmla="*/ 458901 h 458454"/>
                <a:gd name="connsiteX240" fmla="*/ 1481327 w 1554021"/>
                <a:gd name="connsiteY240" fmla="*/ 452989 h 458454"/>
                <a:gd name="connsiteX241" fmla="*/ 1505690 w 1554021"/>
                <a:gd name="connsiteY241" fmla="*/ 452989 h 458454"/>
                <a:gd name="connsiteX242" fmla="*/ 1462859 w 1554021"/>
                <a:gd name="connsiteY242" fmla="*/ 458901 h 458454"/>
                <a:gd name="connsiteX243" fmla="*/ 1437765 w 1554021"/>
                <a:gd name="connsiteY243" fmla="*/ 458901 h 458454"/>
                <a:gd name="connsiteX244" fmla="*/ 1437765 w 1554021"/>
                <a:gd name="connsiteY244" fmla="*/ 452989 h 458454"/>
                <a:gd name="connsiteX245" fmla="*/ 1462859 w 1554021"/>
                <a:gd name="connsiteY245" fmla="*/ 452989 h 458454"/>
                <a:gd name="connsiteX246" fmla="*/ 1419314 w 1554021"/>
                <a:gd name="connsiteY246" fmla="*/ 458901 h 458454"/>
                <a:gd name="connsiteX247" fmla="*/ 1394952 w 1554021"/>
                <a:gd name="connsiteY247" fmla="*/ 458901 h 458454"/>
                <a:gd name="connsiteX248" fmla="*/ 1394952 w 1554021"/>
                <a:gd name="connsiteY248" fmla="*/ 452989 h 458454"/>
                <a:gd name="connsiteX249" fmla="*/ 1419314 w 1554021"/>
                <a:gd name="connsiteY249" fmla="*/ 452989 h 458454"/>
                <a:gd name="connsiteX250" fmla="*/ 1376484 w 1554021"/>
                <a:gd name="connsiteY250" fmla="*/ 458901 h 458454"/>
                <a:gd name="connsiteX251" fmla="*/ 1352122 w 1554021"/>
                <a:gd name="connsiteY251" fmla="*/ 458901 h 458454"/>
                <a:gd name="connsiteX252" fmla="*/ 1352122 w 1554021"/>
                <a:gd name="connsiteY252" fmla="*/ 452989 h 458454"/>
                <a:gd name="connsiteX253" fmla="*/ 1376484 w 1554021"/>
                <a:gd name="connsiteY253" fmla="*/ 452989 h 458454"/>
                <a:gd name="connsiteX254" fmla="*/ 1333671 w 1554021"/>
                <a:gd name="connsiteY254" fmla="*/ 458901 h 458454"/>
                <a:gd name="connsiteX255" fmla="*/ 1308576 w 1554021"/>
                <a:gd name="connsiteY255" fmla="*/ 458901 h 458454"/>
                <a:gd name="connsiteX256" fmla="*/ 1308576 w 1554021"/>
                <a:gd name="connsiteY256" fmla="*/ 452989 h 458454"/>
                <a:gd name="connsiteX257" fmla="*/ 1333671 w 1554021"/>
                <a:gd name="connsiteY257" fmla="*/ 452989 h 458454"/>
                <a:gd name="connsiteX258" fmla="*/ 1290109 w 1554021"/>
                <a:gd name="connsiteY258" fmla="*/ 458901 h 458454"/>
                <a:gd name="connsiteX259" fmla="*/ 1265746 w 1554021"/>
                <a:gd name="connsiteY259" fmla="*/ 458901 h 458454"/>
                <a:gd name="connsiteX260" fmla="*/ 1265746 w 1554021"/>
                <a:gd name="connsiteY260" fmla="*/ 452989 h 458454"/>
                <a:gd name="connsiteX261" fmla="*/ 1290109 w 1554021"/>
                <a:gd name="connsiteY261" fmla="*/ 452989 h 458454"/>
                <a:gd name="connsiteX262" fmla="*/ 1247296 w 1554021"/>
                <a:gd name="connsiteY262" fmla="*/ 458901 h 458454"/>
                <a:gd name="connsiteX263" fmla="*/ 1222933 w 1554021"/>
                <a:gd name="connsiteY263" fmla="*/ 458901 h 458454"/>
                <a:gd name="connsiteX264" fmla="*/ 1222933 w 1554021"/>
                <a:gd name="connsiteY264" fmla="*/ 452989 h 458454"/>
                <a:gd name="connsiteX265" fmla="*/ 1247296 w 1554021"/>
                <a:gd name="connsiteY265" fmla="*/ 452989 h 458454"/>
                <a:gd name="connsiteX266" fmla="*/ 1204483 w 1554021"/>
                <a:gd name="connsiteY266" fmla="*/ 458901 h 458454"/>
                <a:gd name="connsiteX267" fmla="*/ 1179371 w 1554021"/>
                <a:gd name="connsiteY267" fmla="*/ 458901 h 458454"/>
                <a:gd name="connsiteX268" fmla="*/ 1179371 w 1554021"/>
                <a:gd name="connsiteY268" fmla="*/ 452989 h 458454"/>
                <a:gd name="connsiteX269" fmla="*/ 1204483 w 1554021"/>
                <a:gd name="connsiteY269" fmla="*/ 452989 h 458454"/>
                <a:gd name="connsiteX270" fmla="*/ 1160920 w 1554021"/>
                <a:gd name="connsiteY270" fmla="*/ 458901 h 458454"/>
                <a:gd name="connsiteX271" fmla="*/ 1136558 w 1554021"/>
                <a:gd name="connsiteY271" fmla="*/ 458901 h 458454"/>
                <a:gd name="connsiteX272" fmla="*/ 1136558 w 1554021"/>
                <a:gd name="connsiteY272" fmla="*/ 452989 h 458454"/>
                <a:gd name="connsiteX273" fmla="*/ 1160920 w 1554021"/>
                <a:gd name="connsiteY273" fmla="*/ 452989 h 458454"/>
                <a:gd name="connsiteX274" fmla="*/ 1118108 w 1554021"/>
                <a:gd name="connsiteY274" fmla="*/ 458901 h 458454"/>
                <a:gd name="connsiteX275" fmla="*/ 1093745 w 1554021"/>
                <a:gd name="connsiteY275" fmla="*/ 458901 h 458454"/>
                <a:gd name="connsiteX276" fmla="*/ 1093745 w 1554021"/>
                <a:gd name="connsiteY276" fmla="*/ 452989 h 458454"/>
                <a:gd name="connsiteX277" fmla="*/ 1118108 w 1554021"/>
                <a:gd name="connsiteY277" fmla="*/ 452989 h 458454"/>
                <a:gd name="connsiteX278" fmla="*/ 1075277 w 1554021"/>
                <a:gd name="connsiteY278" fmla="*/ 458901 h 458454"/>
                <a:gd name="connsiteX279" fmla="*/ 1050183 w 1554021"/>
                <a:gd name="connsiteY279" fmla="*/ 458901 h 458454"/>
                <a:gd name="connsiteX280" fmla="*/ 1050183 w 1554021"/>
                <a:gd name="connsiteY280" fmla="*/ 452989 h 458454"/>
                <a:gd name="connsiteX281" fmla="*/ 1075277 w 1554021"/>
                <a:gd name="connsiteY281" fmla="*/ 452989 h 458454"/>
                <a:gd name="connsiteX282" fmla="*/ 1031729 w 1554021"/>
                <a:gd name="connsiteY282" fmla="*/ 458901 h 458454"/>
                <a:gd name="connsiteX283" fmla="*/ 1007366 w 1554021"/>
                <a:gd name="connsiteY283" fmla="*/ 458901 h 458454"/>
                <a:gd name="connsiteX284" fmla="*/ 1007366 w 1554021"/>
                <a:gd name="connsiteY284" fmla="*/ 452989 h 458454"/>
                <a:gd name="connsiteX285" fmla="*/ 1031729 w 1554021"/>
                <a:gd name="connsiteY285" fmla="*/ 452989 h 458454"/>
                <a:gd name="connsiteX286" fmla="*/ 988911 w 1554021"/>
                <a:gd name="connsiteY286" fmla="*/ 458901 h 458454"/>
                <a:gd name="connsiteX287" fmla="*/ 964548 w 1554021"/>
                <a:gd name="connsiteY287" fmla="*/ 458901 h 458454"/>
                <a:gd name="connsiteX288" fmla="*/ 964548 w 1554021"/>
                <a:gd name="connsiteY288" fmla="*/ 452989 h 458454"/>
                <a:gd name="connsiteX289" fmla="*/ 988911 w 1554021"/>
                <a:gd name="connsiteY289" fmla="*/ 452989 h 458454"/>
                <a:gd name="connsiteX290" fmla="*/ 946093 w 1554021"/>
                <a:gd name="connsiteY290" fmla="*/ 458901 h 458454"/>
                <a:gd name="connsiteX291" fmla="*/ 920991 w 1554021"/>
                <a:gd name="connsiteY291" fmla="*/ 458901 h 458454"/>
                <a:gd name="connsiteX292" fmla="*/ 920991 w 1554021"/>
                <a:gd name="connsiteY292" fmla="*/ 452989 h 458454"/>
                <a:gd name="connsiteX293" fmla="*/ 946093 w 1554021"/>
                <a:gd name="connsiteY293" fmla="*/ 452989 h 458454"/>
                <a:gd name="connsiteX294" fmla="*/ 902535 w 1554021"/>
                <a:gd name="connsiteY294" fmla="*/ 458901 h 458454"/>
                <a:gd name="connsiteX295" fmla="*/ 878173 w 1554021"/>
                <a:gd name="connsiteY295" fmla="*/ 458901 h 458454"/>
                <a:gd name="connsiteX296" fmla="*/ 878173 w 1554021"/>
                <a:gd name="connsiteY296" fmla="*/ 452989 h 458454"/>
                <a:gd name="connsiteX297" fmla="*/ 902535 w 1554021"/>
                <a:gd name="connsiteY297" fmla="*/ 452989 h 458454"/>
                <a:gd name="connsiteX298" fmla="*/ 859715 w 1554021"/>
                <a:gd name="connsiteY298" fmla="*/ 458901 h 458454"/>
                <a:gd name="connsiteX299" fmla="*/ 835355 w 1554021"/>
                <a:gd name="connsiteY299" fmla="*/ 458901 h 458454"/>
                <a:gd name="connsiteX300" fmla="*/ 835355 w 1554021"/>
                <a:gd name="connsiteY300" fmla="*/ 452989 h 458454"/>
                <a:gd name="connsiteX301" fmla="*/ 859715 w 1554021"/>
                <a:gd name="connsiteY301" fmla="*/ 452989 h 458454"/>
                <a:gd name="connsiteX302" fmla="*/ 816897 w 1554021"/>
                <a:gd name="connsiteY302" fmla="*/ 458901 h 458454"/>
                <a:gd name="connsiteX303" fmla="*/ 791797 w 1554021"/>
                <a:gd name="connsiteY303" fmla="*/ 458901 h 458454"/>
                <a:gd name="connsiteX304" fmla="*/ 791797 w 1554021"/>
                <a:gd name="connsiteY304" fmla="*/ 452989 h 458454"/>
                <a:gd name="connsiteX305" fmla="*/ 816897 w 1554021"/>
                <a:gd name="connsiteY305" fmla="*/ 452989 h 458454"/>
                <a:gd name="connsiteX306" fmla="*/ 773342 w 1554021"/>
                <a:gd name="connsiteY306" fmla="*/ 458901 h 458454"/>
                <a:gd name="connsiteX307" fmla="*/ 748978 w 1554021"/>
                <a:gd name="connsiteY307" fmla="*/ 458901 h 458454"/>
                <a:gd name="connsiteX308" fmla="*/ 748978 w 1554021"/>
                <a:gd name="connsiteY308" fmla="*/ 452989 h 458454"/>
                <a:gd name="connsiteX309" fmla="*/ 773342 w 1554021"/>
                <a:gd name="connsiteY309" fmla="*/ 452989 h 458454"/>
                <a:gd name="connsiteX310" fmla="*/ 730522 w 1554021"/>
                <a:gd name="connsiteY310" fmla="*/ 458901 h 458454"/>
                <a:gd name="connsiteX311" fmla="*/ 706160 w 1554021"/>
                <a:gd name="connsiteY311" fmla="*/ 458901 h 458454"/>
                <a:gd name="connsiteX312" fmla="*/ 706160 w 1554021"/>
                <a:gd name="connsiteY312" fmla="*/ 452989 h 458454"/>
                <a:gd name="connsiteX313" fmla="*/ 730522 w 1554021"/>
                <a:gd name="connsiteY313" fmla="*/ 452989 h 458454"/>
                <a:gd name="connsiteX314" fmla="*/ 687704 w 1554021"/>
                <a:gd name="connsiteY314" fmla="*/ 458901 h 458454"/>
                <a:gd name="connsiteX315" fmla="*/ 662602 w 1554021"/>
                <a:gd name="connsiteY315" fmla="*/ 458901 h 458454"/>
                <a:gd name="connsiteX316" fmla="*/ 662602 w 1554021"/>
                <a:gd name="connsiteY316" fmla="*/ 452989 h 458454"/>
                <a:gd name="connsiteX317" fmla="*/ 687704 w 1554021"/>
                <a:gd name="connsiteY317" fmla="*/ 452989 h 458454"/>
                <a:gd name="connsiteX318" fmla="*/ 644147 w 1554021"/>
                <a:gd name="connsiteY318" fmla="*/ 458901 h 458454"/>
                <a:gd name="connsiteX319" fmla="*/ 619784 w 1554021"/>
                <a:gd name="connsiteY319" fmla="*/ 458901 h 458454"/>
                <a:gd name="connsiteX320" fmla="*/ 619784 w 1554021"/>
                <a:gd name="connsiteY320" fmla="*/ 452989 h 458454"/>
                <a:gd name="connsiteX321" fmla="*/ 644147 w 1554021"/>
                <a:gd name="connsiteY321" fmla="*/ 452989 h 458454"/>
                <a:gd name="connsiteX322" fmla="*/ 601328 w 1554021"/>
                <a:gd name="connsiteY322" fmla="*/ 458901 h 458454"/>
                <a:gd name="connsiteX323" fmla="*/ 576966 w 1554021"/>
                <a:gd name="connsiteY323" fmla="*/ 458901 h 458454"/>
                <a:gd name="connsiteX324" fmla="*/ 576966 w 1554021"/>
                <a:gd name="connsiteY324" fmla="*/ 452989 h 458454"/>
                <a:gd name="connsiteX325" fmla="*/ 601328 w 1554021"/>
                <a:gd name="connsiteY325" fmla="*/ 452989 h 458454"/>
                <a:gd name="connsiteX326" fmla="*/ 558510 w 1554021"/>
                <a:gd name="connsiteY326" fmla="*/ 458901 h 458454"/>
                <a:gd name="connsiteX327" fmla="*/ 533409 w 1554021"/>
                <a:gd name="connsiteY327" fmla="*/ 458901 h 458454"/>
                <a:gd name="connsiteX328" fmla="*/ 533409 w 1554021"/>
                <a:gd name="connsiteY328" fmla="*/ 452989 h 458454"/>
                <a:gd name="connsiteX329" fmla="*/ 558510 w 1554021"/>
                <a:gd name="connsiteY329" fmla="*/ 452989 h 458454"/>
                <a:gd name="connsiteX330" fmla="*/ 514953 w 1554021"/>
                <a:gd name="connsiteY330" fmla="*/ 458901 h 458454"/>
                <a:gd name="connsiteX331" fmla="*/ 490591 w 1554021"/>
                <a:gd name="connsiteY331" fmla="*/ 458901 h 458454"/>
                <a:gd name="connsiteX332" fmla="*/ 490591 w 1554021"/>
                <a:gd name="connsiteY332" fmla="*/ 452989 h 458454"/>
                <a:gd name="connsiteX333" fmla="*/ 514953 w 1554021"/>
                <a:gd name="connsiteY333" fmla="*/ 452989 h 458454"/>
                <a:gd name="connsiteX334" fmla="*/ 472133 w 1554021"/>
                <a:gd name="connsiteY334" fmla="*/ 458901 h 458454"/>
                <a:gd name="connsiteX335" fmla="*/ 447773 w 1554021"/>
                <a:gd name="connsiteY335" fmla="*/ 458901 h 458454"/>
                <a:gd name="connsiteX336" fmla="*/ 447773 w 1554021"/>
                <a:gd name="connsiteY336" fmla="*/ 452989 h 458454"/>
                <a:gd name="connsiteX337" fmla="*/ 472133 w 1554021"/>
                <a:gd name="connsiteY337" fmla="*/ 452989 h 458454"/>
                <a:gd name="connsiteX338" fmla="*/ 429315 w 1554021"/>
                <a:gd name="connsiteY338" fmla="*/ 458901 h 458454"/>
                <a:gd name="connsiteX339" fmla="*/ 404215 w 1554021"/>
                <a:gd name="connsiteY339" fmla="*/ 458901 h 458454"/>
                <a:gd name="connsiteX340" fmla="*/ 404215 w 1554021"/>
                <a:gd name="connsiteY340" fmla="*/ 452989 h 458454"/>
                <a:gd name="connsiteX341" fmla="*/ 429315 w 1554021"/>
                <a:gd name="connsiteY341" fmla="*/ 452989 h 458454"/>
                <a:gd name="connsiteX342" fmla="*/ 385758 w 1554021"/>
                <a:gd name="connsiteY342" fmla="*/ 458901 h 458454"/>
                <a:gd name="connsiteX343" fmla="*/ 361397 w 1554021"/>
                <a:gd name="connsiteY343" fmla="*/ 458901 h 458454"/>
                <a:gd name="connsiteX344" fmla="*/ 361397 w 1554021"/>
                <a:gd name="connsiteY344" fmla="*/ 452989 h 458454"/>
                <a:gd name="connsiteX345" fmla="*/ 385758 w 1554021"/>
                <a:gd name="connsiteY345" fmla="*/ 452989 h 458454"/>
                <a:gd name="connsiteX346" fmla="*/ 342940 w 1554021"/>
                <a:gd name="connsiteY346" fmla="*/ 458901 h 458454"/>
                <a:gd name="connsiteX347" fmla="*/ 318578 w 1554021"/>
                <a:gd name="connsiteY347" fmla="*/ 458901 h 458454"/>
                <a:gd name="connsiteX348" fmla="*/ 318578 w 1554021"/>
                <a:gd name="connsiteY348" fmla="*/ 452989 h 458454"/>
                <a:gd name="connsiteX349" fmla="*/ 342940 w 1554021"/>
                <a:gd name="connsiteY349" fmla="*/ 452989 h 458454"/>
                <a:gd name="connsiteX350" fmla="*/ 300122 w 1554021"/>
                <a:gd name="connsiteY350" fmla="*/ 458901 h 458454"/>
                <a:gd name="connsiteX351" fmla="*/ 275022 w 1554021"/>
                <a:gd name="connsiteY351" fmla="*/ 458901 h 458454"/>
                <a:gd name="connsiteX352" fmla="*/ 275022 w 1554021"/>
                <a:gd name="connsiteY352" fmla="*/ 452989 h 458454"/>
                <a:gd name="connsiteX353" fmla="*/ 300122 w 1554021"/>
                <a:gd name="connsiteY353" fmla="*/ 452989 h 458454"/>
                <a:gd name="connsiteX354" fmla="*/ 256564 w 1554021"/>
                <a:gd name="connsiteY354" fmla="*/ 458901 h 458454"/>
                <a:gd name="connsiteX355" fmla="*/ 232202 w 1554021"/>
                <a:gd name="connsiteY355" fmla="*/ 458901 h 458454"/>
                <a:gd name="connsiteX356" fmla="*/ 232202 w 1554021"/>
                <a:gd name="connsiteY356" fmla="*/ 452989 h 458454"/>
                <a:gd name="connsiteX357" fmla="*/ 256564 w 1554021"/>
                <a:gd name="connsiteY357" fmla="*/ 452989 h 458454"/>
                <a:gd name="connsiteX358" fmla="*/ 213746 w 1554021"/>
                <a:gd name="connsiteY358" fmla="*/ 458901 h 458454"/>
                <a:gd name="connsiteX359" fmla="*/ 189384 w 1554021"/>
                <a:gd name="connsiteY359" fmla="*/ 458901 h 458454"/>
                <a:gd name="connsiteX360" fmla="*/ 189384 w 1554021"/>
                <a:gd name="connsiteY360" fmla="*/ 452989 h 458454"/>
                <a:gd name="connsiteX361" fmla="*/ 213746 w 1554021"/>
                <a:gd name="connsiteY361" fmla="*/ 452989 h 458454"/>
                <a:gd name="connsiteX362" fmla="*/ 170927 w 1554021"/>
                <a:gd name="connsiteY362" fmla="*/ 458901 h 458454"/>
                <a:gd name="connsiteX363" fmla="*/ 145827 w 1554021"/>
                <a:gd name="connsiteY363" fmla="*/ 458901 h 458454"/>
                <a:gd name="connsiteX364" fmla="*/ 145827 w 1554021"/>
                <a:gd name="connsiteY364" fmla="*/ 452989 h 458454"/>
                <a:gd name="connsiteX365" fmla="*/ 170927 w 1554021"/>
                <a:gd name="connsiteY365" fmla="*/ 452989 h 458454"/>
                <a:gd name="connsiteX366" fmla="*/ 127371 w 1554021"/>
                <a:gd name="connsiteY366" fmla="*/ 458901 h 458454"/>
                <a:gd name="connsiteX367" fmla="*/ 103009 w 1554021"/>
                <a:gd name="connsiteY367" fmla="*/ 458901 h 458454"/>
                <a:gd name="connsiteX368" fmla="*/ 103009 w 1554021"/>
                <a:gd name="connsiteY368" fmla="*/ 452989 h 458454"/>
                <a:gd name="connsiteX369" fmla="*/ 127371 w 1554021"/>
                <a:gd name="connsiteY369" fmla="*/ 452989 h 458454"/>
                <a:gd name="connsiteX370" fmla="*/ 84553 w 1554021"/>
                <a:gd name="connsiteY370" fmla="*/ 458901 h 458454"/>
                <a:gd name="connsiteX371" fmla="*/ 60191 w 1554021"/>
                <a:gd name="connsiteY371" fmla="*/ 458901 h 458454"/>
                <a:gd name="connsiteX372" fmla="*/ 60191 w 1554021"/>
                <a:gd name="connsiteY372" fmla="*/ 452989 h 458454"/>
                <a:gd name="connsiteX373" fmla="*/ 84553 w 1554021"/>
                <a:gd name="connsiteY373" fmla="*/ 452989 h 458454"/>
                <a:gd name="connsiteX374" fmla="*/ 41733 w 1554021"/>
                <a:gd name="connsiteY374" fmla="*/ 458901 h 458454"/>
                <a:gd name="connsiteX375" fmla="*/ 16633 w 1554021"/>
                <a:gd name="connsiteY375" fmla="*/ 458901 h 458454"/>
                <a:gd name="connsiteX376" fmla="*/ 16633 w 1554021"/>
                <a:gd name="connsiteY376" fmla="*/ 452989 h 458454"/>
                <a:gd name="connsiteX377" fmla="*/ 41733 w 1554021"/>
                <a:gd name="connsiteY377" fmla="*/ 452989 h 45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Lst>
              <a:rect l="l" t="t" r="r" b="b"/>
              <a:pathLst>
                <a:path w="1554021" h="458454">
                  <a:moveTo>
                    <a:pt x="392" y="455954"/>
                  </a:moveTo>
                  <a:lnTo>
                    <a:pt x="392" y="430842"/>
                  </a:lnTo>
                  <a:lnTo>
                    <a:pt x="6297" y="430842"/>
                  </a:lnTo>
                  <a:lnTo>
                    <a:pt x="6297" y="455954"/>
                  </a:lnTo>
                  <a:close/>
                  <a:moveTo>
                    <a:pt x="392" y="412391"/>
                  </a:moveTo>
                  <a:lnTo>
                    <a:pt x="392" y="388029"/>
                  </a:lnTo>
                  <a:lnTo>
                    <a:pt x="6297" y="388029"/>
                  </a:lnTo>
                  <a:lnTo>
                    <a:pt x="6297" y="412391"/>
                  </a:lnTo>
                  <a:close/>
                  <a:moveTo>
                    <a:pt x="392" y="369578"/>
                  </a:moveTo>
                  <a:lnTo>
                    <a:pt x="392" y="345216"/>
                  </a:lnTo>
                  <a:lnTo>
                    <a:pt x="6297" y="345216"/>
                  </a:lnTo>
                  <a:lnTo>
                    <a:pt x="6297" y="369578"/>
                  </a:lnTo>
                  <a:close/>
                  <a:moveTo>
                    <a:pt x="392" y="326748"/>
                  </a:moveTo>
                  <a:lnTo>
                    <a:pt x="392" y="301653"/>
                  </a:lnTo>
                  <a:lnTo>
                    <a:pt x="6297" y="301653"/>
                  </a:lnTo>
                  <a:lnTo>
                    <a:pt x="6297" y="326748"/>
                  </a:lnTo>
                  <a:close/>
                  <a:moveTo>
                    <a:pt x="392" y="283203"/>
                  </a:moveTo>
                  <a:lnTo>
                    <a:pt x="392" y="258841"/>
                  </a:lnTo>
                  <a:lnTo>
                    <a:pt x="6297" y="258841"/>
                  </a:lnTo>
                  <a:lnTo>
                    <a:pt x="6297" y="283203"/>
                  </a:lnTo>
                  <a:close/>
                  <a:moveTo>
                    <a:pt x="392" y="240373"/>
                  </a:moveTo>
                  <a:lnTo>
                    <a:pt x="392" y="216011"/>
                  </a:lnTo>
                  <a:lnTo>
                    <a:pt x="6297" y="216011"/>
                  </a:lnTo>
                  <a:lnTo>
                    <a:pt x="6297" y="240373"/>
                  </a:lnTo>
                  <a:close/>
                  <a:moveTo>
                    <a:pt x="392" y="197560"/>
                  </a:moveTo>
                  <a:lnTo>
                    <a:pt x="392" y="172465"/>
                  </a:lnTo>
                  <a:lnTo>
                    <a:pt x="6297" y="172465"/>
                  </a:lnTo>
                  <a:lnTo>
                    <a:pt x="6297" y="197560"/>
                  </a:lnTo>
                  <a:close/>
                  <a:moveTo>
                    <a:pt x="392" y="153997"/>
                  </a:moveTo>
                  <a:lnTo>
                    <a:pt x="392" y="129635"/>
                  </a:lnTo>
                  <a:lnTo>
                    <a:pt x="6297" y="129635"/>
                  </a:lnTo>
                  <a:lnTo>
                    <a:pt x="6297" y="153997"/>
                  </a:lnTo>
                  <a:close/>
                  <a:moveTo>
                    <a:pt x="392" y="111185"/>
                  </a:moveTo>
                  <a:lnTo>
                    <a:pt x="392" y="86822"/>
                  </a:lnTo>
                  <a:lnTo>
                    <a:pt x="6297" y="86822"/>
                  </a:lnTo>
                  <a:lnTo>
                    <a:pt x="6297" y="111185"/>
                  </a:lnTo>
                  <a:close/>
                  <a:moveTo>
                    <a:pt x="392" y="68372"/>
                  </a:moveTo>
                  <a:lnTo>
                    <a:pt x="392" y="43260"/>
                  </a:lnTo>
                  <a:lnTo>
                    <a:pt x="6297" y="43260"/>
                  </a:lnTo>
                  <a:lnTo>
                    <a:pt x="6297" y="68372"/>
                  </a:lnTo>
                  <a:close/>
                  <a:moveTo>
                    <a:pt x="392" y="24809"/>
                  </a:moveTo>
                  <a:lnTo>
                    <a:pt x="392" y="447"/>
                  </a:lnTo>
                  <a:lnTo>
                    <a:pt x="6297" y="447"/>
                  </a:lnTo>
                  <a:lnTo>
                    <a:pt x="6297" y="7091"/>
                  </a:lnTo>
                  <a:lnTo>
                    <a:pt x="3345" y="7091"/>
                  </a:lnTo>
                  <a:lnTo>
                    <a:pt x="6297" y="3394"/>
                  </a:lnTo>
                  <a:lnTo>
                    <a:pt x="6297" y="24809"/>
                  </a:lnTo>
                  <a:close/>
                  <a:moveTo>
                    <a:pt x="24753" y="447"/>
                  </a:moveTo>
                  <a:lnTo>
                    <a:pt x="49855" y="447"/>
                  </a:lnTo>
                  <a:lnTo>
                    <a:pt x="49855" y="7091"/>
                  </a:lnTo>
                  <a:lnTo>
                    <a:pt x="24753" y="7091"/>
                  </a:lnTo>
                  <a:close/>
                  <a:moveTo>
                    <a:pt x="68310" y="447"/>
                  </a:moveTo>
                  <a:lnTo>
                    <a:pt x="92673" y="447"/>
                  </a:lnTo>
                  <a:lnTo>
                    <a:pt x="92673" y="7091"/>
                  </a:lnTo>
                  <a:lnTo>
                    <a:pt x="68310" y="7091"/>
                  </a:lnTo>
                  <a:close/>
                  <a:moveTo>
                    <a:pt x="111130" y="447"/>
                  </a:moveTo>
                  <a:lnTo>
                    <a:pt x="135492" y="447"/>
                  </a:lnTo>
                  <a:lnTo>
                    <a:pt x="135492" y="7091"/>
                  </a:lnTo>
                  <a:lnTo>
                    <a:pt x="111130" y="7091"/>
                  </a:lnTo>
                  <a:close/>
                  <a:moveTo>
                    <a:pt x="153948" y="447"/>
                  </a:moveTo>
                  <a:lnTo>
                    <a:pt x="179048" y="447"/>
                  </a:lnTo>
                  <a:lnTo>
                    <a:pt x="179048" y="7091"/>
                  </a:lnTo>
                  <a:lnTo>
                    <a:pt x="153948" y="7091"/>
                  </a:lnTo>
                  <a:close/>
                  <a:moveTo>
                    <a:pt x="197505" y="447"/>
                  </a:moveTo>
                  <a:lnTo>
                    <a:pt x="221868" y="447"/>
                  </a:lnTo>
                  <a:lnTo>
                    <a:pt x="221868" y="7091"/>
                  </a:lnTo>
                  <a:lnTo>
                    <a:pt x="197505" y="7091"/>
                  </a:lnTo>
                  <a:close/>
                  <a:moveTo>
                    <a:pt x="240323" y="447"/>
                  </a:moveTo>
                  <a:lnTo>
                    <a:pt x="264686" y="447"/>
                  </a:lnTo>
                  <a:lnTo>
                    <a:pt x="264686" y="7091"/>
                  </a:lnTo>
                  <a:lnTo>
                    <a:pt x="240323" y="7091"/>
                  </a:lnTo>
                  <a:close/>
                  <a:moveTo>
                    <a:pt x="283141" y="447"/>
                  </a:moveTo>
                  <a:lnTo>
                    <a:pt x="308241" y="447"/>
                  </a:lnTo>
                  <a:lnTo>
                    <a:pt x="308241" y="7091"/>
                  </a:lnTo>
                  <a:lnTo>
                    <a:pt x="283141" y="7091"/>
                  </a:lnTo>
                  <a:close/>
                  <a:moveTo>
                    <a:pt x="326699" y="447"/>
                  </a:moveTo>
                  <a:lnTo>
                    <a:pt x="351061" y="447"/>
                  </a:lnTo>
                  <a:lnTo>
                    <a:pt x="351061" y="7091"/>
                  </a:lnTo>
                  <a:lnTo>
                    <a:pt x="326699" y="7091"/>
                  </a:lnTo>
                  <a:close/>
                  <a:moveTo>
                    <a:pt x="369517" y="447"/>
                  </a:moveTo>
                  <a:lnTo>
                    <a:pt x="393879" y="447"/>
                  </a:lnTo>
                  <a:lnTo>
                    <a:pt x="393879" y="7091"/>
                  </a:lnTo>
                  <a:lnTo>
                    <a:pt x="369517" y="7091"/>
                  </a:lnTo>
                  <a:close/>
                  <a:moveTo>
                    <a:pt x="412335" y="447"/>
                  </a:moveTo>
                  <a:lnTo>
                    <a:pt x="437437" y="447"/>
                  </a:lnTo>
                  <a:lnTo>
                    <a:pt x="437437" y="7091"/>
                  </a:lnTo>
                  <a:lnTo>
                    <a:pt x="412335" y="7091"/>
                  </a:lnTo>
                  <a:close/>
                  <a:moveTo>
                    <a:pt x="455892" y="447"/>
                  </a:moveTo>
                  <a:lnTo>
                    <a:pt x="480255" y="447"/>
                  </a:lnTo>
                  <a:lnTo>
                    <a:pt x="480255" y="7091"/>
                  </a:lnTo>
                  <a:lnTo>
                    <a:pt x="455892" y="7091"/>
                  </a:lnTo>
                  <a:close/>
                  <a:moveTo>
                    <a:pt x="498712" y="447"/>
                  </a:moveTo>
                  <a:lnTo>
                    <a:pt x="523073" y="447"/>
                  </a:lnTo>
                  <a:lnTo>
                    <a:pt x="523073" y="7091"/>
                  </a:lnTo>
                  <a:lnTo>
                    <a:pt x="498712" y="7091"/>
                  </a:lnTo>
                  <a:close/>
                  <a:moveTo>
                    <a:pt x="541530" y="447"/>
                  </a:moveTo>
                  <a:lnTo>
                    <a:pt x="566630" y="447"/>
                  </a:lnTo>
                  <a:lnTo>
                    <a:pt x="566630" y="7091"/>
                  </a:lnTo>
                  <a:lnTo>
                    <a:pt x="541530" y="7091"/>
                  </a:lnTo>
                  <a:close/>
                  <a:moveTo>
                    <a:pt x="585086" y="447"/>
                  </a:moveTo>
                  <a:lnTo>
                    <a:pt x="609448" y="447"/>
                  </a:lnTo>
                  <a:lnTo>
                    <a:pt x="609448" y="7091"/>
                  </a:lnTo>
                  <a:lnTo>
                    <a:pt x="585086" y="7091"/>
                  </a:lnTo>
                  <a:close/>
                  <a:moveTo>
                    <a:pt x="627906" y="447"/>
                  </a:moveTo>
                  <a:lnTo>
                    <a:pt x="652268" y="447"/>
                  </a:lnTo>
                  <a:lnTo>
                    <a:pt x="652268" y="7091"/>
                  </a:lnTo>
                  <a:lnTo>
                    <a:pt x="627906" y="7091"/>
                  </a:lnTo>
                  <a:close/>
                  <a:moveTo>
                    <a:pt x="670724" y="447"/>
                  </a:moveTo>
                  <a:lnTo>
                    <a:pt x="695824" y="447"/>
                  </a:lnTo>
                  <a:lnTo>
                    <a:pt x="695824" y="7091"/>
                  </a:lnTo>
                  <a:lnTo>
                    <a:pt x="670724" y="7091"/>
                  </a:lnTo>
                  <a:close/>
                  <a:moveTo>
                    <a:pt x="714281" y="447"/>
                  </a:moveTo>
                  <a:lnTo>
                    <a:pt x="738643" y="447"/>
                  </a:lnTo>
                  <a:lnTo>
                    <a:pt x="738643" y="7091"/>
                  </a:lnTo>
                  <a:lnTo>
                    <a:pt x="714281" y="7091"/>
                  </a:lnTo>
                  <a:close/>
                  <a:moveTo>
                    <a:pt x="757099" y="447"/>
                  </a:moveTo>
                  <a:lnTo>
                    <a:pt x="781461" y="447"/>
                  </a:lnTo>
                  <a:lnTo>
                    <a:pt x="781461" y="7091"/>
                  </a:lnTo>
                  <a:lnTo>
                    <a:pt x="757099" y="7091"/>
                  </a:lnTo>
                  <a:close/>
                  <a:moveTo>
                    <a:pt x="799917" y="447"/>
                  </a:moveTo>
                  <a:lnTo>
                    <a:pt x="825019" y="447"/>
                  </a:lnTo>
                  <a:lnTo>
                    <a:pt x="825019" y="7091"/>
                  </a:lnTo>
                  <a:lnTo>
                    <a:pt x="799917" y="7091"/>
                  </a:lnTo>
                  <a:close/>
                  <a:moveTo>
                    <a:pt x="843474" y="447"/>
                  </a:moveTo>
                  <a:lnTo>
                    <a:pt x="867837" y="447"/>
                  </a:lnTo>
                  <a:lnTo>
                    <a:pt x="867837" y="7091"/>
                  </a:lnTo>
                  <a:lnTo>
                    <a:pt x="843474" y="7091"/>
                  </a:lnTo>
                  <a:close/>
                  <a:moveTo>
                    <a:pt x="886293" y="447"/>
                  </a:moveTo>
                  <a:lnTo>
                    <a:pt x="910655" y="447"/>
                  </a:lnTo>
                  <a:lnTo>
                    <a:pt x="910655" y="7091"/>
                  </a:lnTo>
                  <a:lnTo>
                    <a:pt x="886293" y="7091"/>
                  </a:lnTo>
                  <a:close/>
                  <a:moveTo>
                    <a:pt x="929112" y="447"/>
                  </a:moveTo>
                  <a:lnTo>
                    <a:pt x="954212" y="447"/>
                  </a:lnTo>
                  <a:lnTo>
                    <a:pt x="954212" y="7091"/>
                  </a:lnTo>
                  <a:lnTo>
                    <a:pt x="929112" y="7091"/>
                  </a:lnTo>
                  <a:close/>
                  <a:moveTo>
                    <a:pt x="972668" y="447"/>
                  </a:moveTo>
                  <a:lnTo>
                    <a:pt x="997030" y="447"/>
                  </a:lnTo>
                  <a:lnTo>
                    <a:pt x="997030" y="7091"/>
                  </a:lnTo>
                  <a:lnTo>
                    <a:pt x="972668" y="7091"/>
                  </a:lnTo>
                  <a:close/>
                  <a:moveTo>
                    <a:pt x="1015488" y="447"/>
                  </a:moveTo>
                  <a:lnTo>
                    <a:pt x="1039841" y="447"/>
                  </a:lnTo>
                  <a:lnTo>
                    <a:pt x="1039841" y="7091"/>
                  </a:lnTo>
                  <a:lnTo>
                    <a:pt x="1015488" y="7091"/>
                  </a:lnTo>
                  <a:close/>
                  <a:moveTo>
                    <a:pt x="1058309" y="447"/>
                  </a:moveTo>
                  <a:lnTo>
                    <a:pt x="1083404" y="447"/>
                  </a:lnTo>
                  <a:lnTo>
                    <a:pt x="1083404" y="7091"/>
                  </a:lnTo>
                  <a:lnTo>
                    <a:pt x="1058309" y="7091"/>
                  </a:lnTo>
                  <a:close/>
                  <a:moveTo>
                    <a:pt x="1101854" y="447"/>
                  </a:moveTo>
                  <a:lnTo>
                    <a:pt x="1126217" y="447"/>
                  </a:lnTo>
                  <a:lnTo>
                    <a:pt x="1126217" y="7091"/>
                  </a:lnTo>
                  <a:lnTo>
                    <a:pt x="1101854" y="7091"/>
                  </a:lnTo>
                  <a:close/>
                  <a:moveTo>
                    <a:pt x="1144685" y="447"/>
                  </a:moveTo>
                  <a:lnTo>
                    <a:pt x="1169047" y="447"/>
                  </a:lnTo>
                  <a:lnTo>
                    <a:pt x="1169047" y="7091"/>
                  </a:lnTo>
                  <a:lnTo>
                    <a:pt x="1144685" y="7091"/>
                  </a:lnTo>
                  <a:close/>
                  <a:moveTo>
                    <a:pt x="1187497" y="447"/>
                  </a:moveTo>
                  <a:lnTo>
                    <a:pt x="1212592" y="447"/>
                  </a:lnTo>
                  <a:lnTo>
                    <a:pt x="1212592" y="7091"/>
                  </a:lnTo>
                  <a:lnTo>
                    <a:pt x="1187497" y="7091"/>
                  </a:lnTo>
                  <a:close/>
                  <a:moveTo>
                    <a:pt x="1231060" y="447"/>
                  </a:moveTo>
                  <a:lnTo>
                    <a:pt x="1255422" y="447"/>
                  </a:lnTo>
                  <a:lnTo>
                    <a:pt x="1255422" y="7091"/>
                  </a:lnTo>
                  <a:lnTo>
                    <a:pt x="1231060" y="7091"/>
                  </a:lnTo>
                  <a:close/>
                  <a:moveTo>
                    <a:pt x="1273873" y="447"/>
                  </a:moveTo>
                  <a:lnTo>
                    <a:pt x="1298235" y="447"/>
                  </a:lnTo>
                  <a:lnTo>
                    <a:pt x="1298235" y="7091"/>
                  </a:lnTo>
                  <a:lnTo>
                    <a:pt x="1273873" y="7091"/>
                  </a:lnTo>
                  <a:close/>
                  <a:moveTo>
                    <a:pt x="1316686" y="447"/>
                  </a:moveTo>
                  <a:lnTo>
                    <a:pt x="1341798" y="447"/>
                  </a:lnTo>
                  <a:lnTo>
                    <a:pt x="1341798" y="7091"/>
                  </a:lnTo>
                  <a:lnTo>
                    <a:pt x="1316686" y="7091"/>
                  </a:lnTo>
                  <a:close/>
                  <a:moveTo>
                    <a:pt x="1360248" y="447"/>
                  </a:moveTo>
                  <a:lnTo>
                    <a:pt x="1384611" y="447"/>
                  </a:lnTo>
                  <a:lnTo>
                    <a:pt x="1384611" y="7091"/>
                  </a:lnTo>
                  <a:lnTo>
                    <a:pt x="1360248" y="7091"/>
                  </a:lnTo>
                  <a:close/>
                  <a:moveTo>
                    <a:pt x="1403061" y="447"/>
                  </a:moveTo>
                  <a:lnTo>
                    <a:pt x="1427423" y="447"/>
                  </a:lnTo>
                  <a:lnTo>
                    <a:pt x="1427423" y="7091"/>
                  </a:lnTo>
                  <a:lnTo>
                    <a:pt x="1403061" y="7091"/>
                  </a:lnTo>
                  <a:close/>
                  <a:moveTo>
                    <a:pt x="1445891" y="447"/>
                  </a:moveTo>
                  <a:lnTo>
                    <a:pt x="1470986" y="447"/>
                  </a:lnTo>
                  <a:lnTo>
                    <a:pt x="1470986" y="7091"/>
                  </a:lnTo>
                  <a:lnTo>
                    <a:pt x="1445891" y="7091"/>
                  </a:lnTo>
                  <a:close/>
                  <a:moveTo>
                    <a:pt x="1489437" y="447"/>
                  </a:moveTo>
                  <a:lnTo>
                    <a:pt x="1513799" y="447"/>
                  </a:lnTo>
                  <a:lnTo>
                    <a:pt x="1513799" y="7091"/>
                  </a:lnTo>
                  <a:lnTo>
                    <a:pt x="1489437" y="7091"/>
                  </a:lnTo>
                  <a:close/>
                  <a:moveTo>
                    <a:pt x="1532267" y="447"/>
                  </a:moveTo>
                  <a:lnTo>
                    <a:pt x="1554414" y="447"/>
                  </a:lnTo>
                  <a:lnTo>
                    <a:pt x="1554414" y="9306"/>
                  </a:lnTo>
                  <a:lnTo>
                    <a:pt x="1548502" y="9306"/>
                  </a:lnTo>
                  <a:lnTo>
                    <a:pt x="1548502" y="3394"/>
                  </a:lnTo>
                  <a:lnTo>
                    <a:pt x="1551450" y="7091"/>
                  </a:lnTo>
                  <a:lnTo>
                    <a:pt x="1532267" y="7091"/>
                  </a:lnTo>
                  <a:close/>
                  <a:moveTo>
                    <a:pt x="1554414" y="27756"/>
                  </a:moveTo>
                  <a:lnTo>
                    <a:pt x="1554414" y="52118"/>
                  </a:lnTo>
                  <a:lnTo>
                    <a:pt x="1548502" y="52118"/>
                  </a:lnTo>
                  <a:lnTo>
                    <a:pt x="1548502" y="27756"/>
                  </a:lnTo>
                  <a:close/>
                  <a:moveTo>
                    <a:pt x="1554414" y="70586"/>
                  </a:moveTo>
                  <a:lnTo>
                    <a:pt x="1554414" y="95681"/>
                  </a:lnTo>
                  <a:lnTo>
                    <a:pt x="1548502" y="95681"/>
                  </a:lnTo>
                  <a:lnTo>
                    <a:pt x="1548502" y="70586"/>
                  </a:lnTo>
                  <a:close/>
                  <a:moveTo>
                    <a:pt x="1554414" y="114132"/>
                  </a:moveTo>
                  <a:lnTo>
                    <a:pt x="1554414" y="138494"/>
                  </a:lnTo>
                  <a:lnTo>
                    <a:pt x="1548502" y="138494"/>
                  </a:lnTo>
                  <a:lnTo>
                    <a:pt x="1548502" y="114132"/>
                  </a:lnTo>
                  <a:close/>
                  <a:moveTo>
                    <a:pt x="1554414" y="156962"/>
                  </a:moveTo>
                  <a:lnTo>
                    <a:pt x="1554414" y="181324"/>
                  </a:lnTo>
                  <a:lnTo>
                    <a:pt x="1548502" y="181324"/>
                  </a:lnTo>
                  <a:lnTo>
                    <a:pt x="1548502" y="156962"/>
                  </a:lnTo>
                  <a:close/>
                  <a:moveTo>
                    <a:pt x="1554414" y="199775"/>
                  </a:moveTo>
                  <a:lnTo>
                    <a:pt x="1554414" y="224869"/>
                  </a:lnTo>
                  <a:lnTo>
                    <a:pt x="1548502" y="224869"/>
                  </a:lnTo>
                  <a:lnTo>
                    <a:pt x="1548502" y="199775"/>
                  </a:lnTo>
                  <a:close/>
                  <a:moveTo>
                    <a:pt x="1554414" y="243337"/>
                  </a:moveTo>
                  <a:lnTo>
                    <a:pt x="1554414" y="267700"/>
                  </a:lnTo>
                  <a:lnTo>
                    <a:pt x="1548502" y="267700"/>
                  </a:lnTo>
                  <a:lnTo>
                    <a:pt x="1548502" y="243337"/>
                  </a:lnTo>
                  <a:close/>
                  <a:moveTo>
                    <a:pt x="1554414" y="286150"/>
                  </a:moveTo>
                  <a:lnTo>
                    <a:pt x="1554414" y="310512"/>
                  </a:lnTo>
                  <a:lnTo>
                    <a:pt x="1548502" y="310512"/>
                  </a:lnTo>
                  <a:lnTo>
                    <a:pt x="1548502" y="286150"/>
                  </a:lnTo>
                  <a:close/>
                  <a:moveTo>
                    <a:pt x="1554414" y="328963"/>
                  </a:moveTo>
                  <a:lnTo>
                    <a:pt x="1554414" y="354075"/>
                  </a:lnTo>
                  <a:lnTo>
                    <a:pt x="1548502" y="354075"/>
                  </a:lnTo>
                  <a:lnTo>
                    <a:pt x="1548502" y="328963"/>
                  </a:lnTo>
                  <a:close/>
                  <a:moveTo>
                    <a:pt x="1554414" y="372526"/>
                  </a:moveTo>
                  <a:lnTo>
                    <a:pt x="1554414" y="396888"/>
                  </a:lnTo>
                  <a:lnTo>
                    <a:pt x="1548502" y="396888"/>
                  </a:lnTo>
                  <a:lnTo>
                    <a:pt x="1548502" y="372526"/>
                  </a:lnTo>
                  <a:close/>
                  <a:moveTo>
                    <a:pt x="1554414" y="415338"/>
                  </a:moveTo>
                  <a:lnTo>
                    <a:pt x="1554414" y="439701"/>
                  </a:lnTo>
                  <a:lnTo>
                    <a:pt x="1548502" y="439701"/>
                  </a:lnTo>
                  <a:lnTo>
                    <a:pt x="1548502" y="415338"/>
                  </a:lnTo>
                  <a:close/>
                  <a:moveTo>
                    <a:pt x="1548502" y="458901"/>
                  </a:moveTo>
                  <a:lnTo>
                    <a:pt x="1524140" y="458901"/>
                  </a:lnTo>
                  <a:lnTo>
                    <a:pt x="1524140" y="452989"/>
                  </a:lnTo>
                  <a:lnTo>
                    <a:pt x="1548502" y="452989"/>
                  </a:lnTo>
                  <a:close/>
                  <a:moveTo>
                    <a:pt x="1505690" y="458901"/>
                  </a:moveTo>
                  <a:lnTo>
                    <a:pt x="1481327" y="458901"/>
                  </a:lnTo>
                  <a:lnTo>
                    <a:pt x="1481327" y="452989"/>
                  </a:lnTo>
                  <a:lnTo>
                    <a:pt x="1505690" y="452989"/>
                  </a:lnTo>
                  <a:close/>
                  <a:moveTo>
                    <a:pt x="1462859" y="458901"/>
                  </a:moveTo>
                  <a:lnTo>
                    <a:pt x="1437765" y="458901"/>
                  </a:lnTo>
                  <a:lnTo>
                    <a:pt x="1437765" y="452989"/>
                  </a:lnTo>
                  <a:lnTo>
                    <a:pt x="1462859" y="452989"/>
                  </a:lnTo>
                  <a:close/>
                  <a:moveTo>
                    <a:pt x="1419314" y="458901"/>
                  </a:moveTo>
                  <a:lnTo>
                    <a:pt x="1394952" y="458901"/>
                  </a:lnTo>
                  <a:lnTo>
                    <a:pt x="1394952" y="452989"/>
                  </a:lnTo>
                  <a:lnTo>
                    <a:pt x="1419314" y="452989"/>
                  </a:lnTo>
                  <a:close/>
                  <a:moveTo>
                    <a:pt x="1376484" y="458901"/>
                  </a:moveTo>
                  <a:lnTo>
                    <a:pt x="1352122" y="458901"/>
                  </a:lnTo>
                  <a:lnTo>
                    <a:pt x="1352122" y="452989"/>
                  </a:lnTo>
                  <a:lnTo>
                    <a:pt x="1376484" y="452989"/>
                  </a:lnTo>
                  <a:close/>
                  <a:moveTo>
                    <a:pt x="1333671" y="458901"/>
                  </a:moveTo>
                  <a:lnTo>
                    <a:pt x="1308576" y="458901"/>
                  </a:lnTo>
                  <a:lnTo>
                    <a:pt x="1308576" y="452989"/>
                  </a:lnTo>
                  <a:lnTo>
                    <a:pt x="1333671" y="452989"/>
                  </a:lnTo>
                  <a:close/>
                  <a:moveTo>
                    <a:pt x="1290109" y="458901"/>
                  </a:moveTo>
                  <a:lnTo>
                    <a:pt x="1265746" y="458901"/>
                  </a:lnTo>
                  <a:lnTo>
                    <a:pt x="1265746" y="452989"/>
                  </a:lnTo>
                  <a:lnTo>
                    <a:pt x="1290109" y="452989"/>
                  </a:lnTo>
                  <a:close/>
                  <a:moveTo>
                    <a:pt x="1247296" y="458901"/>
                  </a:moveTo>
                  <a:lnTo>
                    <a:pt x="1222933" y="458901"/>
                  </a:lnTo>
                  <a:lnTo>
                    <a:pt x="1222933" y="452989"/>
                  </a:lnTo>
                  <a:lnTo>
                    <a:pt x="1247296" y="452989"/>
                  </a:lnTo>
                  <a:close/>
                  <a:moveTo>
                    <a:pt x="1204483" y="458901"/>
                  </a:moveTo>
                  <a:lnTo>
                    <a:pt x="1179371" y="458901"/>
                  </a:lnTo>
                  <a:lnTo>
                    <a:pt x="1179371" y="452989"/>
                  </a:lnTo>
                  <a:lnTo>
                    <a:pt x="1204483" y="452989"/>
                  </a:lnTo>
                  <a:close/>
                  <a:moveTo>
                    <a:pt x="1160920" y="458901"/>
                  </a:moveTo>
                  <a:lnTo>
                    <a:pt x="1136558" y="458901"/>
                  </a:lnTo>
                  <a:lnTo>
                    <a:pt x="1136558" y="452989"/>
                  </a:lnTo>
                  <a:lnTo>
                    <a:pt x="1160920" y="452989"/>
                  </a:lnTo>
                  <a:close/>
                  <a:moveTo>
                    <a:pt x="1118108" y="458901"/>
                  </a:moveTo>
                  <a:lnTo>
                    <a:pt x="1093745" y="458901"/>
                  </a:lnTo>
                  <a:lnTo>
                    <a:pt x="1093745" y="452989"/>
                  </a:lnTo>
                  <a:lnTo>
                    <a:pt x="1118108" y="452989"/>
                  </a:lnTo>
                  <a:close/>
                  <a:moveTo>
                    <a:pt x="1075277" y="458901"/>
                  </a:moveTo>
                  <a:lnTo>
                    <a:pt x="1050183" y="458901"/>
                  </a:lnTo>
                  <a:lnTo>
                    <a:pt x="1050183" y="452989"/>
                  </a:lnTo>
                  <a:lnTo>
                    <a:pt x="1075277" y="452989"/>
                  </a:lnTo>
                  <a:close/>
                  <a:moveTo>
                    <a:pt x="1031729" y="458901"/>
                  </a:moveTo>
                  <a:lnTo>
                    <a:pt x="1007366" y="458901"/>
                  </a:lnTo>
                  <a:lnTo>
                    <a:pt x="1007366" y="452989"/>
                  </a:lnTo>
                  <a:lnTo>
                    <a:pt x="1031729" y="452989"/>
                  </a:lnTo>
                  <a:close/>
                  <a:moveTo>
                    <a:pt x="988911" y="458901"/>
                  </a:moveTo>
                  <a:lnTo>
                    <a:pt x="964548" y="458901"/>
                  </a:lnTo>
                  <a:lnTo>
                    <a:pt x="964548" y="452989"/>
                  </a:lnTo>
                  <a:lnTo>
                    <a:pt x="988911" y="452989"/>
                  </a:lnTo>
                  <a:close/>
                  <a:moveTo>
                    <a:pt x="946093" y="458901"/>
                  </a:moveTo>
                  <a:lnTo>
                    <a:pt x="920991" y="458901"/>
                  </a:lnTo>
                  <a:lnTo>
                    <a:pt x="920991" y="452989"/>
                  </a:lnTo>
                  <a:lnTo>
                    <a:pt x="946093" y="452989"/>
                  </a:lnTo>
                  <a:close/>
                  <a:moveTo>
                    <a:pt x="902535" y="458901"/>
                  </a:moveTo>
                  <a:lnTo>
                    <a:pt x="878173" y="458901"/>
                  </a:lnTo>
                  <a:lnTo>
                    <a:pt x="878173" y="452989"/>
                  </a:lnTo>
                  <a:lnTo>
                    <a:pt x="902535" y="452989"/>
                  </a:lnTo>
                  <a:close/>
                  <a:moveTo>
                    <a:pt x="859715" y="458901"/>
                  </a:moveTo>
                  <a:lnTo>
                    <a:pt x="835355" y="458901"/>
                  </a:lnTo>
                  <a:lnTo>
                    <a:pt x="835355" y="452989"/>
                  </a:lnTo>
                  <a:lnTo>
                    <a:pt x="859715" y="452989"/>
                  </a:lnTo>
                  <a:close/>
                  <a:moveTo>
                    <a:pt x="816897" y="458901"/>
                  </a:moveTo>
                  <a:lnTo>
                    <a:pt x="791797" y="458901"/>
                  </a:lnTo>
                  <a:lnTo>
                    <a:pt x="791797" y="452989"/>
                  </a:lnTo>
                  <a:lnTo>
                    <a:pt x="816897" y="452989"/>
                  </a:lnTo>
                  <a:close/>
                  <a:moveTo>
                    <a:pt x="773342" y="458901"/>
                  </a:moveTo>
                  <a:lnTo>
                    <a:pt x="748978" y="458901"/>
                  </a:lnTo>
                  <a:lnTo>
                    <a:pt x="748978" y="452989"/>
                  </a:lnTo>
                  <a:lnTo>
                    <a:pt x="773342" y="452989"/>
                  </a:lnTo>
                  <a:close/>
                  <a:moveTo>
                    <a:pt x="730522" y="458901"/>
                  </a:moveTo>
                  <a:lnTo>
                    <a:pt x="706160" y="458901"/>
                  </a:lnTo>
                  <a:lnTo>
                    <a:pt x="706160" y="452989"/>
                  </a:lnTo>
                  <a:lnTo>
                    <a:pt x="730522" y="452989"/>
                  </a:lnTo>
                  <a:close/>
                  <a:moveTo>
                    <a:pt x="687704" y="458901"/>
                  </a:moveTo>
                  <a:lnTo>
                    <a:pt x="662602" y="458901"/>
                  </a:lnTo>
                  <a:lnTo>
                    <a:pt x="662602" y="452989"/>
                  </a:lnTo>
                  <a:lnTo>
                    <a:pt x="687704" y="452989"/>
                  </a:lnTo>
                  <a:close/>
                  <a:moveTo>
                    <a:pt x="644147" y="458901"/>
                  </a:moveTo>
                  <a:lnTo>
                    <a:pt x="619784" y="458901"/>
                  </a:lnTo>
                  <a:lnTo>
                    <a:pt x="619784" y="452989"/>
                  </a:lnTo>
                  <a:lnTo>
                    <a:pt x="644147" y="452989"/>
                  </a:lnTo>
                  <a:close/>
                  <a:moveTo>
                    <a:pt x="601328" y="458901"/>
                  </a:moveTo>
                  <a:lnTo>
                    <a:pt x="576966" y="458901"/>
                  </a:lnTo>
                  <a:lnTo>
                    <a:pt x="576966" y="452989"/>
                  </a:lnTo>
                  <a:lnTo>
                    <a:pt x="601328" y="452989"/>
                  </a:lnTo>
                  <a:close/>
                  <a:moveTo>
                    <a:pt x="558510" y="458901"/>
                  </a:moveTo>
                  <a:lnTo>
                    <a:pt x="533409" y="458901"/>
                  </a:lnTo>
                  <a:lnTo>
                    <a:pt x="533409" y="452989"/>
                  </a:lnTo>
                  <a:lnTo>
                    <a:pt x="558510" y="452989"/>
                  </a:lnTo>
                  <a:close/>
                  <a:moveTo>
                    <a:pt x="514953" y="458901"/>
                  </a:moveTo>
                  <a:lnTo>
                    <a:pt x="490591" y="458901"/>
                  </a:lnTo>
                  <a:lnTo>
                    <a:pt x="490591" y="452989"/>
                  </a:lnTo>
                  <a:lnTo>
                    <a:pt x="514953" y="452989"/>
                  </a:lnTo>
                  <a:close/>
                  <a:moveTo>
                    <a:pt x="472133" y="458901"/>
                  </a:moveTo>
                  <a:lnTo>
                    <a:pt x="447773" y="458901"/>
                  </a:lnTo>
                  <a:lnTo>
                    <a:pt x="447773" y="452989"/>
                  </a:lnTo>
                  <a:lnTo>
                    <a:pt x="472133" y="452989"/>
                  </a:lnTo>
                  <a:close/>
                  <a:moveTo>
                    <a:pt x="429315" y="458901"/>
                  </a:moveTo>
                  <a:lnTo>
                    <a:pt x="404215" y="458901"/>
                  </a:lnTo>
                  <a:lnTo>
                    <a:pt x="404215" y="452989"/>
                  </a:lnTo>
                  <a:lnTo>
                    <a:pt x="429315" y="452989"/>
                  </a:lnTo>
                  <a:close/>
                  <a:moveTo>
                    <a:pt x="385758" y="458901"/>
                  </a:moveTo>
                  <a:lnTo>
                    <a:pt x="361397" y="458901"/>
                  </a:lnTo>
                  <a:lnTo>
                    <a:pt x="361397" y="452989"/>
                  </a:lnTo>
                  <a:lnTo>
                    <a:pt x="385758" y="452989"/>
                  </a:lnTo>
                  <a:close/>
                  <a:moveTo>
                    <a:pt x="342940" y="458901"/>
                  </a:moveTo>
                  <a:lnTo>
                    <a:pt x="318578" y="458901"/>
                  </a:lnTo>
                  <a:lnTo>
                    <a:pt x="318578" y="452989"/>
                  </a:lnTo>
                  <a:lnTo>
                    <a:pt x="342940" y="452989"/>
                  </a:lnTo>
                  <a:close/>
                  <a:moveTo>
                    <a:pt x="300122" y="458901"/>
                  </a:moveTo>
                  <a:lnTo>
                    <a:pt x="275022" y="458901"/>
                  </a:lnTo>
                  <a:lnTo>
                    <a:pt x="275022" y="452989"/>
                  </a:lnTo>
                  <a:lnTo>
                    <a:pt x="300122" y="452989"/>
                  </a:lnTo>
                  <a:close/>
                  <a:moveTo>
                    <a:pt x="256564" y="458901"/>
                  </a:moveTo>
                  <a:lnTo>
                    <a:pt x="232202" y="458901"/>
                  </a:lnTo>
                  <a:lnTo>
                    <a:pt x="232202" y="452989"/>
                  </a:lnTo>
                  <a:lnTo>
                    <a:pt x="256564" y="452989"/>
                  </a:lnTo>
                  <a:close/>
                  <a:moveTo>
                    <a:pt x="213746" y="458901"/>
                  </a:moveTo>
                  <a:lnTo>
                    <a:pt x="189384" y="458901"/>
                  </a:lnTo>
                  <a:lnTo>
                    <a:pt x="189384" y="452989"/>
                  </a:lnTo>
                  <a:lnTo>
                    <a:pt x="213746" y="452989"/>
                  </a:lnTo>
                  <a:close/>
                  <a:moveTo>
                    <a:pt x="170927" y="458901"/>
                  </a:moveTo>
                  <a:lnTo>
                    <a:pt x="145827" y="458901"/>
                  </a:lnTo>
                  <a:lnTo>
                    <a:pt x="145827" y="452989"/>
                  </a:lnTo>
                  <a:lnTo>
                    <a:pt x="170927" y="452989"/>
                  </a:lnTo>
                  <a:close/>
                  <a:moveTo>
                    <a:pt x="127371" y="458901"/>
                  </a:moveTo>
                  <a:lnTo>
                    <a:pt x="103009" y="458901"/>
                  </a:lnTo>
                  <a:lnTo>
                    <a:pt x="103009" y="452989"/>
                  </a:lnTo>
                  <a:lnTo>
                    <a:pt x="127371" y="452989"/>
                  </a:lnTo>
                  <a:close/>
                  <a:moveTo>
                    <a:pt x="84553" y="458901"/>
                  </a:moveTo>
                  <a:lnTo>
                    <a:pt x="60191" y="458901"/>
                  </a:lnTo>
                  <a:lnTo>
                    <a:pt x="60191" y="452989"/>
                  </a:lnTo>
                  <a:lnTo>
                    <a:pt x="84553" y="452989"/>
                  </a:lnTo>
                  <a:close/>
                  <a:moveTo>
                    <a:pt x="41733" y="458901"/>
                  </a:moveTo>
                  <a:lnTo>
                    <a:pt x="16633" y="458901"/>
                  </a:lnTo>
                  <a:lnTo>
                    <a:pt x="16633" y="452989"/>
                  </a:lnTo>
                  <a:lnTo>
                    <a:pt x="41733" y="452989"/>
                  </a:lnTo>
                </a:path>
              </a:pathLst>
            </a:custGeom>
            <a:solidFill>
              <a:srgbClr val="000000"/>
            </a:solidFill>
            <a:ln w="737" cap="flat">
              <a:noFill/>
              <a:prstDash val="solid"/>
              <a:miter/>
            </a:ln>
          </p:spPr>
          <p:txBody>
            <a:bodyPr rtlCol="0" anchor="ctr"/>
            <a:lstStyle/>
            <a:p>
              <a:endParaRPr lang="en-US"/>
            </a:p>
          </p:txBody>
        </p:sp>
        <p:sp>
          <p:nvSpPr>
            <p:cNvPr id="36" name="TextBox 35">
              <a:extLst>
                <a:ext uri="{FF2B5EF4-FFF2-40B4-BE49-F238E27FC236}">
                  <a16:creationId xmlns:a16="http://schemas.microsoft.com/office/drawing/2014/main" id="{A925A676-EFC1-404F-984D-78A7E3000E16}"/>
                </a:ext>
              </a:extLst>
            </p:cNvPr>
            <p:cNvSpPr txBox="1"/>
            <p:nvPr/>
          </p:nvSpPr>
          <p:spPr>
            <a:xfrm>
              <a:off x="6189281" y="3089360"/>
              <a:ext cx="232096"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S</a:t>
              </a:r>
            </a:p>
          </p:txBody>
        </p:sp>
        <p:sp>
          <p:nvSpPr>
            <p:cNvPr id="37" name="TextBox 36">
              <a:extLst>
                <a:ext uri="{FF2B5EF4-FFF2-40B4-BE49-F238E27FC236}">
                  <a16:creationId xmlns:a16="http://schemas.microsoft.com/office/drawing/2014/main" id="{913DAFC2-0EEF-4900-8614-9F2CF4189B47}"/>
                </a:ext>
              </a:extLst>
            </p:cNvPr>
            <p:cNvSpPr txBox="1"/>
            <p:nvPr/>
          </p:nvSpPr>
          <p:spPr>
            <a:xfrm>
              <a:off x="6237267" y="3089360"/>
              <a:ext cx="225944"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o</a:t>
              </a:r>
            </a:p>
          </p:txBody>
        </p:sp>
        <p:sp>
          <p:nvSpPr>
            <p:cNvPr id="38" name="TextBox 37">
              <a:extLst>
                <a:ext uri="{FF2B5EF4-FFF2-40B4-BE49-F238E27FC236}">
                  <a16:creationId xmlns:a16="http://schemas.microsoft.com/office/drawing/2014/main" id="{A88A4676-41EC-462B-90EB-D5C591708C1B}"/>
                </a:ext>
              </a:extLst>
            </p:cNvPr>
            <p:cNvSpPr txBox="1"/>
            <p:nvPr/>
          </p:nvSpPr>
          <p:spPr>
            <a:xfrm>
              <a:off x="6280824" y="3089360"/>
              <a:ext cx="225944"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u</a:t>
              </a:r>
            </a:p>
          </p:txBody>
        </p:sp>
        <p:sp>
          <p:nvSpPr>
            <p:cNvPr id="39" name="TextBox 38">
              <a:extLst>
                <a:ext uri="{FF2B5EF4-FFF2-40B4-BE49-F238E27FC236}">
                  <a16:creationId xmlns:a16="http://schemas.microsoft.com/office/drawing/2014/main" id="{8997A3B7-2F8A-4CE4-8CAF-10507FF850B1}"/>
                </a:ext>
              </a:extLst>
            </p:cNvPr>
            <p:cNvSpPr txBox="1"/>
            <p:nvPr/>
          </p:nvSpPr>
          <p:spPr>
            <a:xfrm>
              <a:off x="6324381" y="3089360"/>
              <a:ext cx="213640"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r</a:t>
              </a:r>
            </a:p>
          </p:txBody>
        </p:sp>
        <p:sp>
          <p:nvSpPr>
            <p:cNvPr id="40" name="TextBox 39">
              <a:extLst>
                <a:ext uri="{FF2B5EF4-FFF2-40B4-BE49-F238E27FC236}">
                  <a16:creationId xmlns:a16="http://schemas.microsoft.com/office/drawing/2014/main" id="{A61BD44B-B825-4559-A03D-EB76CA2423CE}"/>
                </a:ext>
              </a:extLst>
            </p:cNvPr>
            <p:cNvSpPr txBox="1"/>
            <p:nvPr/>
          </p:nvSpPr>
          <p:spPr>
            <a:xfrm>
              <a:off x="6353172" y="3089360"/>
              <a:ext cx="225944"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c</a:t>
              </a:r>
            </a:p>
          </p:txBody>
        </p:sp>
        <p:sp>
          <p:nvSpPr>
            <p:cNvPr id="41" name="TextBox 40">
              <a:extLst>
                <a:ext uri="{FF2B5EF4-FFF2-40B4-BE49-F238E27FC236}">
                  <a16:creationId xmlns:a16="http://schemas.microsoft.com/office/drawing/2014/main" id="{0A4E0664-120A-4089-A2C2-E8E28560D8CE}"/>
                </a:ext>
              </a:extLst>
            </p:cNvPr>
            <p:cNvSpPr txBox="1"/>
            <p:nvPr/>
          </p:nvSpPr>
          <p:spPr>
            <a:xfrm>
              <a:off x="6391562" y="3089360"/>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e</a:t>
              </a:r>
            </a:p>
          </p:txBody>
        </p:sp>
        <p:sp>
          <p:nvSpPr>
            <p:cNvPr id="42" name="TextBox 41">
              <a:extLst>
                <a:ext uri="{FF2B5EF4-FFF2-40B4-BE49-F238E27FC236}">
                  <a16:creationId xmlns:a16="http://schemas.microsoft.com/office/drawing/2014/main" id="{789FEE2A-1C51-463F-B722-259AF19BA4A5}"/>
                </a:ext>
              </a:extLst>
            </p:cNvPr>
            <p:cNvSpPr txBox="1"/>
            <p:nvPr/>
          </p:nvSpPr>
          <p:spPr>
            <a:xfrm>
              <a:off x="6429951" y="3089360"/>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s</a:t>
              </a:r>
            </a:p>
          </p:txBody>
        </p:sp>
        <p:sp>
          <p:nvSpPr>
            <p:cNvPr id="43" name="TextBox 42">
              <a:extLst>
                <a:ext uri="{FF2B5EF4-FFF2-40B4-BE49-F238E27FC236}">
                  <a16:creationId xmlns:a16="http://schemas.microsoft.com/office/drawing/2014/main" id="{CC9A062B-DB58-4187-BDE1-4DDD0B90A5A9}"/>
                </a:ext>
              </a:extLst>
            </p:cNvPr>
            <p:cNvSpPr txBox="1"/>
            <p:nvPr/>
          </p:nvSpPr>
          <p:spPr>
            <a:xfrm>
              <a:off x="6463910" y="3089360"/>
              <a:ext cx="207488"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 </a:t>
              </a:r>
            </a:p>
          </p:txBody>
        </p:sp>
        <p:sp>
          <p:nvSpPr>
            <p:cNvPr id="44" name="TextBox 43">
              <a:extLst>
                <a:ext uri="{FF2B5EF4-FFF2-40B4-BE49-F238E27FC236}">
                  <a16:creationId xmlns:a16="http://schemas.microsoft.com/office/drawing/2014/main" id="{39892D92-3BDC-47E8-925B-9AA82D7B67BB}"/>
                </a:ext>
              </a:extLst>
            </p:cNvPr>
            <p:cNvSpPr txBox="1"/>
            <p:nvPr/>
          </p:nvSpPr>
          <p:spPr>
            <a:xfrm>
              <a:off x="6483843" y="3089360"/>
              <a:ext cx="250553"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&amp;</a:t>
              </a:r>
            </a:p>
          </p:txBody>
        </p:sp>
        <p:sp>
          <p:nvSpPr>
            <p:cNvPr id="45" name="TextBox 44">
              <a:extLst>
                <a:ext uri="{FF2B5EF4-FFF2-40B4-BE49-F238E27FC236}">
                  <a16:creationId xmlns:a16="http://schemas.microsoft.com/office/drawing/2014/main" id="{11562AF4-308C-4544-A02A-984A04C353E9}"/>
                </a:ext>
              </a:extLst>
            </p:cNvPr>
            <p:cNvSpPr txBox="1"/>
            <p:nvPr/>
          </p:nvSpPr>
          <p:spPr>
            <a:xfrm>
              <a:off x="6551024" y="3089360"/>
              <a:ext cx="207488"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 </a:t>
              </a:r>
            </a:p>
          </p:txBody>
        </p:sp>
        <p:sp>
          <p:nvSpPr>
            <p:cNvPr id="46" name="TextBox 45">
              <a:extLst>
                <a:ext uri="{FF2B5EF4-FFF2-40B4-BE49-F238E27FC236}">
                  <a16:creationId xmlns:a16="http://schemas.microsoft.com/office/drawing/2014/main" id="{12866A12-5F89-4B1B-80A1-3A016F628E98}"/>
                </a:ext>
              </a:extLst>
            </p:cNvPr>
            <p:cNvSpPr txBox="1"/>
            <p:nvPr/>
          </p:nvSpPr>
          <p:spPr>
            <a:xfrm>
              <a:off x="6572433" y="3089360"/>
              <a:ext cx="244401"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D</a:t>
              </a:r>
            </a:p>
          </p:txBody>
        </p:sp>
        <p:sp>
          <p:nvSpPr>
            <p:cNvPr id="47" name="TextBox 46">
              <a:extLst>
                <a:ext uri="{FF2B5EF4-FFF2-40B4-BE49-F238E27FC236}">
                  <a16:creationId xmlns:a16="http://schemas.microsoft.com/office/drawing/2014/main" id="{B0CD4146-76F7-41D0-8402-4BABA2169964}"/>
                </a:ext>
              </a:extLst>
            </p:cNvPr>
            <p:cNvSpPr txBox="1"/>
            <p:nvPr/>
          </p:nvSpPr>
          <p:spPr>
            <a:xfrm>
              <a:off x="6634447" y="3089360"/>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e</a:t>
              </a:r>
            </a:p>
          </p:txBody>
        </p:sp>
        <p:sp>
          <p:nvSpPr>
            <p:cNvPr id="48" name="TextBox 47">
              <a:extLst>
                <a:ext uri="{FF2B5EF4-FFF2-40B4-BE49-F238E27FC236}">
                  <a16:creationId xmlns:a16="http://schemas.microsoft.com/office/drawing/2014/main" id="{AB6350A5-0A26-4395-B369-6ADA5D1FF6DF}"/>
                </a:ext>
              </a:extLst>
            </p:cNvPr>
            <p:cNvSpPr txBox="1"/>
            <p:nvPr/>
          </p:nvSpPr>
          <p:spPr>
            <a:xfrm>
              <a:off x="6672836" y="3089360"/>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s</a:t>
              </a:r>
            </a:p>
          </p:txBody>
        </p:sp>
        <p:sp>
          <p:nvSpPr>
            <p:cNvPr id="49" name="TextBox 48">
              <a:extLst>
                <a:ext uri="{FF2B5EF4-FFF2-40B4-BE49-F238E27FC236}">
                  <a16:creationId xmlns:a16="http://schemas.microsoft.com/office/drawing/2014/main" id="{CBC7B2F5-FCC1-48E0-946B-13A02E99A76A}"/>
                </a:ext>
              </a:extLst>
            </p:cNvPr>
            <p:cNvSpPr txBox="1"/>
            <p:nvPr/>
          </p:nvSpPr>
          <p:spPr>
            <a:xfrm>
              <a:off x="6706795" y="3089360"/>
              <a:ext cx="207488"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t</a:t>
              </a:r>
            </a:p>
          </p:txBody>
        </p:sp>
        <p:sp>
          <p:nvSpPr>
            <p:cNvPr id="50" name="TextBox 49">
              <a:extLst>
                <a:ext uri="{FF2B5EF4-FFF2-40B4-BE49-F238E27FC236}">
                  <a16:creationId xmlns:a16="http://schemas.microsoft.com/office/drawing/2014/main" id="{DD815401-886D-4846-84BB-DCA8078C8FF7}"/>
                </a:ext>
              </a:extLst>
            </p:cNvPr>
            <p:cNvSpPr txBox="1"/>
            <p:nvPr/>
          </p:nvSpPr>
          <p:spPr>
            <a:xfrm>
              <a:off x="6731158" y="3089360"/>
              <a:ext cx="201336"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i</a:t>
              </a:r>
            </a:p>
          </p:txBody>
        </p:sp>
        <p:sp>
          <p:nvSpPr>
            <p:cNvPr id="51" name="TextBox 50">
              <a:extLst>
                <a:ext uri="{FF2B5EF4-FFF2-40B4-BE49-F238E27FC236}">
                  <a16:creationId xmlns:a16="http://schemas.microsoft.com/office/drawing/2014/main" id="{C2E6E23C-57EB-4889-9BC7-CC67D410F831}"/>
                </a:ext>
              </a:extLst>
            </p:cNvPr>
            <p:cNvSpPr txBox="1"/>
            <p:nvPr/>
          </p:nvSpPr>
          <p:spPr>
            <a:xfrm>
              <a:off x="6755520" y="3089360"/>
              <a:ext cx="225944"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n</a:t>
              </a:r>
            </a:p>
          </p:txBody>
        </p:sp>
        <p:sp>
          <p:nvSpPr>
            <p:cNvPr id="52" name="TextBox 51">
              <a:extLst>
                <a:ext uri="{FF2B5EF4-FFF2-40B4-BE49-F238E27FC236}">
                  <a16:creationId xmlns:a16="http://schemas.microsoft.com/office/drawing/2014/main" id="{6DE0B50B-DA9A-42C7-BF86-3CF90D829AB4}"/>
                </a:ext>
              </a:extLst>
            </p:cNvPr>
            <p:cNvSpPr txBox="1"/>
            <p:nvPr/>
          </p:nvSpPr>
          <p:spPr>
            <a:xfrm>
              <a:off x="6799077" y="3089360"/>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a</a:t>
              </a:r>
            </a:p>
          </p:txBody>
        </p:sp>
        <p:sp>
          <p:nvSpPr>
            <p:cNvPr id="53" name="TextBox 52">
              <a:extLst>
                <a:ext uri="{FF2B5EF4-FFF2-40B4-BE49-F238E27FC236}">
                  <a16:creationId xmlns:a16="http://schemas.microsoft.com/office/drawing/2014/main" id="{08BF0C2C-E750-48F4-B96D-D3F385542F9F}"/>
                </a:ext>
              </a:extLst>
            </p:cNvPr>
            <p:cNvSpPr txBox="1"/>
            <p:nvPr/>
          </p:nvSpPr>
          <p:spPr>
            <a:xfrm>
              <a:off x="6837466" y="3089360"/>
              <a:ext cx="207488"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t</a:t>
              </a:r>
            </a:p>
          </p:txBody>
        </p:sp>
        <p:sp>
          <p:nvSpPr>
            <p:cNvPr id="54" name="TextBox 53">
              <a:extLst>
                <a:ext uri="{FF2B5EF4-FFF2-40B4-BE49-F238E27FC236}">
                  <a16:creationId xmlns:a16="http://schemas.microsoft.com/office/drawing/2014/main" id="{4D211671-677B-48A8-B9F3-F55C77522669}"/>
                </a:ext>
              </a:extLst>
            </p:cNvPr>
            <p:cNvSpPr txBox="1"/>
            <p:nvPr/>
          </p:nvSpPr>
          <p:spPr>
            <a:xfrm>
              <a:off x="6861828" y="3089360"/>
              <a:ext cx="201336"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i</a:t>
              </a:r>
            </a:p>
          </p:txBody>
        </p:sp>
        <p:sp>
          <p:nvSpPr>
            <p:cNvPr id="55" name="TextBox 54">
              <a:extLst>
                <a:ext uri="{FF2B5EF4-FFF2-40B4-BE49-F238E27FC236}">
                  <a16:creationId xmlns:a16="http://schemas.microsoft.com/office/drawing/2014/main" id="{848B534A-E219-4090-939B-627B97D14D8A}"/>
                </a:ext>
              </a:extLst>
            </p:cNvPr>
            <p:cNvSpPr txBox="1"/>
            <p:nvPr/>
          </p:nvSpPr>
          <p:spPr>
            <a:xfrm>
              <a:off x="6886190" y="3089360"/>
              <a:ext cx="225944"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o</a:t>
              </a:r>
            </a:p>
          </p:txBody>
        </p:sp>
        <p:sp>
          <p:nvSpPr>
            <p:cNvPr id="56" name="TextBox 55">
              <a:extLst>
                <a:ext uri="{FF2B5EF4-FFF2-40B4-BE49-F238E27FC236}">
                  <a16:creationId xmlns:a16="http://schemas.microsoft.com/office/drawing/2014/main" id="{0393E199-518F-4D16-A7A6-31E7A29A3629}"/>
                </a:ext>
              </a:extLst>
            </p:cNvPr>
            <p:cNvSpPr txBox="1"/>
            <p:nvPr/>
          </p:nvSpPr>
          <p:spPr>
            <a:xfrm>
              <a:off x="6929009" y="3089360"/>
              <a:ext cx="225944"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n</a:t>
              </a:r>
            </a:p>
          </p:txBody>
        </p:sp>
        <p:sp>
          <p:nvSpPr>
            <p:cNvPr id="57" name="TextBox 56">
              <a:extLst>
                <a:ext uri="{FF2B5EF4-FFF2-40B4-BE49-F238E27FC236}">
                  <a16:creationId xmlns:a16="http://schemas.microsoft.com/office/drawing/2014/main" id="{65E01039-4DCC-4FD2-BF84-EFA204FC5CBA}"/>
                </a:ext>
              </a:extLst>
            </p:cNvPr>
            <p:cNvSpPr txBox="1"/>
            <p:nvPr/>
          </p:nvSpPr>
          <p:spPr>
            <a:xfrm>
              <a:off x="6971828" y="3089360"/>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s</a:t>
              </a:r>
            </a:p>
          </p:txBody>
        </p:sp>
        <p:sp>
          <p:nvSpPr>
            <p:cNvPr id="58" name="TextBox 57">
              <a:extLst>
                <a:ext uri="{FF2B5EF4-FFF2-40B4-BE49-F238E27FC236}">
                  <a16:creationId xmlns:a16="http://schemas.microsoft.com/office/drawing/2014/main" id="{BB04E751-EE82-4D28-B16B-C70AF9B3FD23}"/>
                </a:ext>
              </a:extLst>
            </p:cNvPr>
            <p:cNvSpPr txBox="1"/>
            <p:nvPr/>
          </p:nvSpPr>
          <p:spPr>
            <a:xfrm>
              <a:off x="7558738" y="3375064"/>
              <a:ext cx="244401"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D</a:t>
              </a:r>
            </a:p>
          </p:txBody>
        </p:sp>
        <p:sp>
          <p:nvSpPr>
            <p:cNvPr id="59" name="TextBox 58">
              <a:extLst>
                <a:ext uri="{FF2B5EF4-FFF2-40B4-BE49-F238E27FC236}">
                  <a16:creationId xmlns:a16="http://schemas.microsoft.com/office/drawing/2014/main" id="{5F4EDF4A-219D-4479-848D-4370B7763B9E}"/>
                </a:ext>
              </a:extLst>
            </p:cNvPr>
            <p:cNvSpPr txBox="1"/>
            <p:nvPr/>
          </p:nvSpPr>
          <p:spPr>
            <a:xfrm>
              <a:off x="7620751" y="3375064"/>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a</a:t>
              </a:r>
            </a:p>
          </p:txBody>
        </p:sp>
        <p:sp>
          <p:nvSpPr>
            <p:cNvPr id="60" name="TextBox 59">
              <a:extLst>
                <a:ext uri="{FF2B5EF4-FFF2-40B4-BE49-F238E27FC236}">
                  <a16:creationId xmlns:a16="http://schemas.microsoft.com/office/drawing/2014/main" id="{B29E730D-7636-4715-82F3-4AE86D03C6BD}"/>
                </a:ext>
              </a:extLst>
            </p:cNvPr>
            <p:cNvSpPr txBox="1"/>
            <p:nvPr/>
          </p:nvSpPr>
          <p:spPr>
            <a:xfrm>
              <a:off x="7659140" y="3375064"/>
              <a:ext cx="207488"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t</a:t>
              </a:r>
            </a:p>
          </p:txBody>
        </p:sp>
        <p:sp>
          <p:nvSpPr>
            <p:cNvPr id="61" name="TextBox 60">
              <a:extLst>
                <a:ext uri="{FF2B5EF4-FFF2-40B4-BE49-F238E27FC236}">
                  <a16:creationId xmlns:a16="http://schemas.microsoft.com/office/drawing/2014/main" id="{B3FEB6A6-ED76-4995-8C7E-10130EE8D34F}"/>
                </a:ext>
              </a:extLst>
            </p:cNvPr>
            <p:cNvSpPr txBox="1"/>
            <p:nvPr/>
          </p:nvSpPr>
          <p:spPr>
            <a:xfrm>
              <a:off x="7683503" y="3375064"/>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a</a:t>
              </a:r>
            </a:p>
          </p:txBody>
        </p:sp>
        <p:sp>
          <p:nvSpPr>
            <p:cNvPr id="62" name="TextBox 61">
              <a:extLst>
                <a:ext uri="{FF2B5EF4-FFF2-40B4-BE49-F238E27FC236}">
                  <a16:creationId xmlns:a16="http://schemas.microsoft.com/office/drawing/2014/main" id="{39CE4F18-AF1C-489F-9302-3D3BE9E8DBEA}"/>
                </a:ext>
              </a:extLst>
            </p:cNvPr>
            <p:cNvSpPr txBox="1"/>
            <p:nvPr/>
          </p:nvSpPr>
          <p:spPr>
            <a:xfrm>
              <a:off x="7721892" y="3375064"/>
              <a:ext cx="207488"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 </a:t>
              </a:r>
            </a:p>
          </p:txBody>
        </p:sp>
        <p:sp>
          <p:nvSpPr>
            <p:cNvPr id="63" name="TextBox 62">
              <a:extLst>
                <a:ext uri="{FF2B5EF4-FFF2-40B4-BE49-F238E27FC236}">
                  <a16:creationId xmlns:a16="http://schemas.microsoft.com/office/drawing/2014/main" id="{572B7E8F-F52F-44B8-9DB4-11EEB48230AC}"/>
                </a:ext>
              </a:extLst>
            </p:cNvPr>
            <p:cNvSpPr txBox="1"/>
            <p:nvPr/>
          </p:nvSpPr>
          <p:spPr>
            <a:xfrm>
              <a:off x="7743301" y="3375064"/>
              <a:ext cx="232096"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P</a:t>
              </a:r>
            </a:p>
          </p:txBody>
        </p:sp>
        <p:sp>
          <p:nvSpPr>
            <p:cNvPr id="64" name="TextBox 63">
              <a:extLst>
                <a:ext uri="{FF2B5EF4-FFF2-40B4-BE49-F238E27FC236}">
                  <a16:creationId xmlns:a16="http://schemas.microsoft.com/office/drawing/2014/main" id="{6622799A-9C4A-44BE-8CE5-D3F1053B7E2D}"/>
                </a:ext>
              </a:extLst>
            </p:cNvPr>
            <p:cNvSpPr txBox="1"/>
            <p:nvPr/>
          </p:nvSpPr>
          <p:spPr>
            <a:xfrm>
              <a:off x="7791287" y="3375064"/>
              <a:ext cx="213640"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r</a:t>
              </a:r>
            </a:p>
          </p:txBody>
        </p:sp>
        <p:sp>
          <p:nvSpPr>
            <p:cNvPr id="65" name="TextBox 64">
              <a:extLst>
                <a:ext uri="{FF2B5EF4-FFF2-40B4-BE49-F238E27FC236}">
                  <a16:creationId xmlns:a16="http://schemas.microsoft.com/office/drawing/2014/main" id="{89F54261-3663-41FF-AD00-D185714A78E3}"/>
                </a:ext>
              </a:extLst>
            </p:cNvPr>
            <p:cNvSpPr txBox="1"/>
            <p:nvPr/>
          </p:nvSpPr>
          <p:spPr>
            <a:xfrm>
              <a:off x="7820079" y="3375064"/>
              <a:ext cx="225944"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o</a:t>
              </a:r>
            </a:p>
          </p:txBody>
        </p:sp>
        <p:sp>
          <p:nvSpPr>
            <p:cNvPr id="66" name="TextBox 65">
              <a:extLst>
                <a:ext uri="{FF2B5EF4-FFF2-40B4-BE49-F238E27FC236}">
                  <a16:creationId xmlns:a16="http://schemas.microsoft.com/office/drawing/2014/main" id="{33D8E418-21FA-4170-91AB-03873DAF098A}"/>
                </a:ext>
              </a:extLst>
            </p:cNvPr>
            <p:cNvSpPr txBox="1"/>
            <p:nvPr/>
          </p:nvSpPr>
          <p:spPr>
            <a:xfrm>
              <a:off x="7863636" y="3375064"/>
              <a:ext cx="225944"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c</a:t>
              </a:r>
            </a:p>
          </p:txBody>
        </p:sp>
        <p:sp>
          <p:nvSpPr>
            <p:cNvPr id="67" name="TextBox 66">
              <a:extLst>
                <a:ext uri="{FF2B5EF4-FFF2-40B4-BE49-F238E27FC236}">
                  <a16:creationId xmlns:a16="http://schemas.microsoft.com/office/drawing/2014/main" id="{61999985-257D-4C62-9496-07D054AA3F10}"/>
                </a:ext>
              </a:extLst>
            </p:cNvPr>
            <p:cNvSpPr txBox="1"/>
            <p:nvPr/>
          </p:nvSpPr>
          <p:spPr>
            <a:xfrm>
              <a:off x="7902025" y="3375064"/>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e</a:t>
              </a:r>
            </a:p>
          </p:txBody>
        </p:sp>
        <p:sp>
          <p:nvSpPr>
            <p:cNvPr id="68" name="TextBox 67">
              <a:extLst>
                <a:ext uri="{FF2B5EF4-FFF2-40B4-BE49-F238E27FC236}">
                  <a16:creationId xmlns:a16="http://schemas.microsoft.com/office/drawing/2014/main" id="{1535ECD3-65D2-4B82-A31D-3986413C4985}"/>
                </a:ext>
              </a:extLst>
            </p:cNvPr>
            <p:cNvSpPr txBox="1"/>
            <p:nvPr/>
          </p:nvSpPr>
          <p:spPr>
            <a:xfrm>
              <a:off x="7940415" y="3375064"/>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s</a:t>
              </a:r>
            </a:p>
          </p:txBody>
        </p:sp>
        <p:sp>
          <p:nvSpPr>
            <p:cNvPr id="69" name="TextBox 68">
              <a:extLst>
                <a:ext uri="{FF2B5EF4-FFF2-40B4-BE49-F238E27FC236}">
                  <a16:creationId xmlns:a16="http://schemas.microsoft.com/office/drawing/2014/main" id="{5107CA0E-B2DE-49B2-B949-FFAFD24D5748}"/>
                </a:ext>
              </a:extLst>
            </p:cNvPr>
            <p:cNvSpPr txBox="1"/>
            <p:nvPr/>
          </p:nvSpPr>
          <p:spPr>
            <a:xfrm>
              <a:off x="7974374" y="3375064"/>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s</a:t>
              </a:r>
            </a:p>
          </p:txBody>
        </p:sp>
        <p:sp>
          <p:nvSpPr>
            <p:cNvPr id="70" name="TextBox 69">
              <a:extLst>
                <a:ext uri="{FF2B5EF4-FFF2-40B4-BE49-F238E27FC236}">
                  <a16:creationId xmlns:a16="http://schemas.microsoft.com/office/drawing/2014/main" id="{0C256E0D-FB3D-4060-BFA4-93966505F6DC}"/>
                </a:ext>
              </a:extLst>
            </p:cNvPr>
            <p:cNvSpPr txBox="1"/>
            <p:nvPr/>
          </p:nvSpPr>
          <p:spPr>
            <a:xfrm>
              <a:off x="8008334" y="3375064"/>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e</a:t>
              </a:r>
            </a:p>
          </p:txBody>
        </p:sp>
        <p:sp>
          <p:nvSpPr>
            <p:cNvPr id="71" name="TextBox 70">
              <a:extLst>
                <a:ext uri="{FF2B5EF4-FFF2-40B4-BE49-F238E27FC236}">
                  <a16:creationId xmlns:a16="http://schemas.microsoft.com/office/drawing/2014/main" id="{476512EB-6DC8-4575-8748-C965D65F0C26}"/>
                </a:ext>
              </a:extLst>
            </p:cNvPr>
            <p:cNvSpPr txBox="1"/>
            <p:nvPr/>
          </p:nvSpPr>
          <p:spPr>
            <a:xfrm>
              <a:off x="8046723" y="3375064"/>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s</a:t>
              </a:r>
            </a:p>
          </p:txBody>
        </p:sp>
        <p:sp>
          <p:nvSpPr>
            <p:cNvPr id="72" name="Freeform: Shape 71">
              <a:extLst>
                <a:ext uri="{FF2B5EF4-FFF2-40B4-BE49-F238E27FC236}">
                  <a16:creationId xmlns:a16="http://schemas.microsoft.com/office/drawing/2014/main" id="{6278A4FB-C739-4EF8-AF10-90E83D0BA83E}"/>
                </a:ext>
              </a:extLst>
            </p:cNvPr>
            <p:cNvSpPr/>
            <p:nvPr/>
          </p:nvSpPr>
          <p:spPr>
            <a:xfrm>
              <a:off x="7602189" y="2950763"/>
              <a:ext cx="3475691" cy="199327"/>
            </a:xfrm>
            <a:custGeom>
              <a:avLst/>
              <a:gdLst>
                <a:gd name="connsiteX0" fmla="*/ 546 w 3475691"/>
                <a:gd name="connsiteY0" fmla="*/ 33310 h 199327"/>
                <a:gd name="connsiteX1" fmla="*/ 33767 w 3475691"/>
                <a:gd name="connsiteY1" fmla="*/ 88 h 199327"/>
                <a:gd name="connsiteX2" fmla="*/ 3443016 w 3475691"/>
                <a:gd name="connsiteY2" fmla="*/ 88 h 199327"/>
                <a:gd name="connsiteX3" fmla="*/ 3476237 w 3475691"/>
                <a:gd name="connsiteY3" fmla="*/ 33310 h 199327"/>
                <a:gd name="connsiteX4" fmla="*/ 3476237 w 3475691"/>
                <a:gd name="connsiteY4" fmla="*/ 166195 h 199327"/>
                <a:gd name="connsiteX5" fmla="*/ 3443016 w 3475691"/>
                <a:gd name="connsiteY5" fmla="*/ 199416 h 199327"/>
                <a:gd name="connsiteX6" fmla="*/ 33767 w 3475691"/>
                <a:gd name="connsiteY6" fmla="*/ 199416 h 199327"/>
                <a:gd name="connsiteX7" fmla="*/ 546 w 3475691"/>
                <a:gd name="connsiteY7" fmla="*/ 166195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5691" h="199327">
                  <a:moveTo>
                    <a:pt x="546" y="33310"/>
                  </a:moveTo>
                  <a:cubicBezTo>
                    <a:pt x="546" y="14854"/>
                    <a:pt x="15311" y="88"/>
                    <a:pt x="33767" y="88"/>
                  </a:cubicBezTo>
                  <a:lnTo>
                    <a:pt x="3443016" y="88"/>
                  </a:lnTo>
                  <a:cubicBezTo>
                    <a:pt x="3461467" y="88"/>
                    <a:pt x="3476237" y="14854"/>
                    <a:pt x="3476237" y="33310"/>
                  </a:cubicBezTo>
                  <a:lnTo>
                    <a:pt x="3476237" y="166195"/>
                  </a:lnTo>
                  <a:cubicBezTo>
                    <a:pt x="3476237" y="184651"/>
                    <a:pt x="3461467" y="199416"/>
                    <a:pt x="3443016" y="199416"/>
                  </a:cubicBezTo>
                  <a:lnTo>
                    <a:pt x="33767" y="199416"/>
                  </a:lnTo>
                  <a:cubicBezTo>
                    <a:pt x="15311" y="199416"/>
                    <a:pt x="546" y="184651"/>
                    <a:pt x="546" y="166195"/>
                  </a:cubicBezTo>
                </a:path>
              </a:pathLst>
            </a:custGeom>
            <a:solidFill>
              <a:srgbClr val="9B86F8"/>
            </a:solidFill>
            <a:ln w="737"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BAA87B87-9405-4AB0-AD5F-E990D1C72D2C}"/>
                </a:ext>
              </a:extLst>
            </p:cNvPr>
            <p:cNvSpPr/>
            <p:nvPr/>
          </p:nvSpPr>
          <p:spPr>
            <a:xfrm>
              <a:off x="7600712" y="2949286"/>
              <a:ext cx="3478650" cy="202282"/>
            </a:xfrm>
            <a:custGeom>
              <a:avLst/>
              <a:gdLst>
                <a:gd name="connsiteX0" fmla="*/ 546 w 3478650"/>
                <a:gd name="connsiteY0" fmla="*/ 34787 h 202282"/>
                <a:gd name="connsiteX1" fmla="*/ 546 w 3478650"/>
                <a:gd name="connsiteY1" fmla="*/ 31095 h 202282"/>
                <a:gd name="connsiteX2" fmla="*/ 1284 w 3478650"/>
                <a:gd name="connsiteY2" fmla="*/ 27405 h 202282"/>
                <a:gd name="connsiteX3" fmla="*/ 2023 w 3478650"/>
                <a:gd name="connsiteY3" fmla="*/ 24451 h 202282"/>
                <a:gd name="connsiteX4" fmla="*/ 3498 w 3478650"/>
                <a:gd name="connsiteY4" fmla="*/ 20760 h 202282"/>
                <a:gd name="connsiteX5" fmla="*/ 4975 w 3478650"/>
                <a:gd name="connsiteY5" fmla="*/ 17806 h 202282"/>
                <a:gd name="connsiteX6" fmla="*/ 6452 w 3478650"/>
                <a:gd name="connsiteY6" fmla="*/ 14854 h 202282"/>
                <a:gd name="connsiteX7" fmla="*/ 10882 w 3478650"/>
                <a:gd name="connsiteY7" fmla="*/ 9687 h 202282"/>
                <a:gd name="connsiteX8" fmla="*/ 16049 w 3478650"/>
                <a:gd name="connsiteY8" fmla="*/ 5995 h 202282"/>
                <a:gd name="connsiteX9" fmla="*/ 19003 w 3478650"/>
                <a:gd name="connsiteY9" fmla="*/ 3780 h 202282"/>
                <a:gd name="connsiteX10" fmla="*/ 21956 w 3478650"/>
                <a:gd name="connsiteY10" fmla="*/ 2303 h 202282"/>
                <a:gd name="connsiteX11" fmla="*/ 24908 w 3478650"/>
                <a:gd name="connsiteY11" fmla="*/ 1565 h 202282"/>
                <a:gd name="connsiteX12" fmla="*/ 28600 w 3478650"/>
                <a:gd name="connsiteY12" fmla="*/ 828 h 202282"/>
                <a:gd name="connsiteX13" fmla="*/ 31552 w 3478650"/>
                <a:gd name="connsiteY13" fmla="*/ 88 h 202282"/>
                <a:gd name="connsiteX14" fmla="*/ 3448173 w 3478650"/>
                <a:gd name="connsiteY14" fmla="*/ 88 h 202282"/>
                <a:gd name="connsiteX15" fmla="*/ 3451137 w 3478650"/>
                <a:gd name="connsiteY15" fmla="*/ 828 h 202282"/>
                <a:gd name="connsiteX16" fmla="*/ 3454817 w 3478650"/>
                <a:gd name="connsiteY16" fmla="*/ 1565 h 202282"/>
                <a:gd name="connsiteX17" fmla="*/ 3457782 w 3478650"/>
                <a:gd name="connsiteY17" fmla="*/ 2303 h 202282"/>
                <a:gd name="connsiteX18" fmla="*/ 3460729 w 3478650"/>
                <a:gd name="connsiteY18" fmla="*/ 3780 h 202282"/>
                <a:gd name="connsiteX19" fmla="*/ 3463676 w 3478650"/>
                <a:gd name="connsiteY19" fmla="*/ 5995 h 202282"/>
                <a:gd name="connsiteX20" fmla="*/ 3468855 w 3478650"/>
                <a:gd name="connsiteY20" fmla="*/ 9687 h 202282"/>
                <a:gd name="connsiteX21" fmla="*/ 3473285 w 3478650"/>
                <a:gd name="connsiteY21" fmla="*/ 14854 h 202282"/>
                <a:gd name="connsiteX22" fmla="*/ 3474767 w 3478650"/>
                <a:gd name="connsiteY22" fmla="*/ 17806 h 202282"/>
                <a:gd name="connsiteX23" fmla="*/ 3476232 w 3478650"/>
                <a:gd name="connsiteY23" fmla="*/ 20760 h 202282"/>
                <a:gd name="connsiteX24" fmla="*/ 3477714 w 3478650"/>
                <a:gd name="connsiteY24" fmla="*/ 24451 h 202282"/>
                <a:gd name="connsiteX25" fmla="*/ 3478447 w 3478650"/>
                <a:gd name="connsiteY25" fmla="*/ 27405 h 202282"/>
                <a:gd name="connsiteX26" fmla="*/ 3479197 w 3478650"/>
                <a:gd name="connsiteY26" fmla="*/ 31095 h 202282"/>
                <a:gd name="connsiteX27" fmla="*/ 3479197 w 3478650"/>
                <a:gd name="connsiteY27" fmla="*/ 171364 h 202282"/>
                <a:gd name="connsiteX28" fmla="*/ 3478447 w 3478650"/>
                <a:gd name="connsiteY28" fmla="*/ 174316 h 202282"/>
                <a:gd name="connsiteX29" fmla="*/ 3477714 w 3478650"/>
                <a:gd name="connsiteY29" fmla="*/ 178008 h 202282"/>
                <a:gd name="connsiteX30" fmla="*/ 3476232 w 3478650"/>
                <a:gd name="connsiteY30" fmla="*/ 180961 h 202282"/>
                <a:gd name="connsiteX31" fmla="*/ 3474767 w 3478650"/>
                <a:gd name="connsiteY31" fmla="*/ 183913 h 202282"/>
                <a:gd name="connsiteX32" fmla="*/ 3473285 w 3478650"/>
                <a:gd name="connsiteY32" fmla="*/ 186867 h 202282"/>
                <a:gd name="connsiteX33" fmla="*/ 3468855 w 3478650"/>
                <a:gd name="connsiteY33" fmla="*/ 192034 h 202282"/>
                <a:gd name="connsiteX34" fmla="*/ 3463676 w 3478650"/>
                <a:gd name="connsiteY34" fmla="*/ 196464 h 202282"/>
                <a:gd name="connsiteX35" fmla="*/ 3460729 w 3478650"/>
                <a:gd name="connsiteY35" fmla="*/ 197941 h 202282"/>
                <a:gd name="connsiteX36" fmla="*/ 3457782 w 3478650"/>
                <a:gd name="connsiteY36" fmla="*/ 199416 h 202282"/>
                <a:gd name="connsiteX37" fmla="*/ 3454817 w 3478650"/>
                <a:gd name="connsiteY37" fmla="*/ 200893 h 202282"/>
                <a:gd name="connsiteX38" fmla="*/ 3451137 w 3478650"/>
                <a:gd name="connsiteY38" fmla="*/ 201631 h 202282"/>
                <a:gd name="connsiteX39" fmla="*/ 3448173 w 3478650"/>
                <a:gd name="connsiteY39" fmla="*/ 202370 h 202282"/>
                <a:gd name="connsiteX40" fmla="*/ 31552 w 3478650"/>
                <a:gd name="connsiteY40" fmla="*/ 202370 h 202282"/>
                <a:gd name="connsiteX41" fmla="*/ 28600 w 3478650"/>
                <a:gd name="connsiteY41" fmla="*/ 201631 h 202282"/>
                <a:gd name="connsiteX42" fmla="*/ 24908 w 3478650"/>
                <a:gd name="connsiteY42" fmla="*/ 200893 h 202282"/>
                <a:gd name="connsiteX43" fmla="*/ 21956 w 3478650"/>
                <a:gd name="connsiteY43" fmla="*/ 199416 h 202282"/>
                <a:gd name="connsiteX44" fmla="*/ 19003 w 3478650"/>
                <a:gd name="connsiteY44" fmla="*/ 197941 h 202282"/>
                <a:gd name="connsiteX45" fmla="*/ 16049 w 3478650"/>
                <a:gd name="connsiteY45" fmla="*/ 196464 h 202282"/>
                <a:gd name="connsiteX46" fmla="*/ 10882 w 3478650"/>
                <a:gd name="connsiteY46" fmla="*/ 192034 h 202282"/>
                <a:gd name="connsiteX47" fmla="*/ 6452 w 3478650"/>
                <a:gd name="connsiteY47" fmla="*/ 186867 h 202282"/>
                <a:gd name="connsiteX48" fmla="*/ 4975 w 3478650"/>
                <a:gd name="connsiteY48" fmla="*/ 183913 h 202282"/>
                <a:gd name="connsiteX49" fmla="*/ 3498 w 3478650"/>
                <a:gd name="connsiteY49" fmla="*/ 180961 h 202282"/>
                <a:gd name="connsiteX50" fmla="*/ 2023 w 3478650"/>
                <a:gd name="connsiteY50" fmla="*/ 178008 h 202282"/>
                <a:gd name="connsiteX51" fmla="*/ 1284 w 3478650"/>
                <a:gd name="connsiteY51" fmla="*/ 174316 h 202282"/>
                <a:gd name="connsiteX52" fmla="*/ 546 w 3478650"/>
                <a:gd name="connsiteY52" fmla="*/ 171364 h 202282"/>
                <a:gd name="connsiteX53" fmla="*/ 546 w 3478650"/>
                <a:gd name="connsiteY53" fmla="*/ 167672 h 202282"/>
                <a:gd name="connsiteX54" fmla="*/ 3500 w 3478650"/>
                <a:gd name="connsiteY54" fmla="*/ 167672 h 202282"/>
                <a:gd name="connsiteX55" fmla="*/ 3500 w 3478650"/>
                <a:gd name="connsiteY55" fmla="*/ 170624 h 202282"/>
                <a:gd name="connsiteX56" fmla="*/ 3500 w 3478650"/>
                <a:gd name="connsiteY56" fmla="*/ 170624 h 202282"/>
                <a:gd name="connsiteX57" fmla="*/ 4238 w 3478650"/>
                <a:gd name="connsiteY57" fmla="*/ 174316 h 202282"/>
                <a:gd name="connsiteX58" fmla="*/ 4238 w 3478650"/>
                <a:gd name="connsiteY58" fmla="*/ 173579 h 202282"/>
                <a:gd name="connsiteX59" fmla="*/ 4975 w 3478650"/>
                <a:gd name="connsiteY59" fmla="*/ 177269 h 202282"/>
                <a:gd name="connsiteX60" fmla="*/ 4975 w 3478650"/>
                <a:gd name="connsiteY60" fmla="*/ 177269 h 202282"/>
                <a:gd name="connsiteX61" fmla="*/ 6452 w 3478650"/>
                <a:gd name="connsiteY61" fmla="*/ 180223 h 202282"/>
                <a:gd name="connsiteX62" fmla="*/ 6452 w 3478650"/>
                <a:gd name="connsiteY62" fmla="*/ 180223 h 202282"/>
                <a:gd name="connsiteX63" fmla="*/ 7190 w 3478650"/>
                <a:gd name="connsiteY63" fmla="*/ 183175 h 202282"/>
                <a:gd name="connsiteX64" fmla="*/ 7190 w 3478650"/>
                <a:gd name="connsiteY64" fmla="*/ 182438 h 202282"/>
                <a:gd name="connsiteX65" fmla="*/ 9405 w 3478650"/>
                <a:gd name="connsiteY65" fmla="*/ 185390 h 202282"/>
                <a:gd name="connsiteX66" fmla="*/ 8667 w 3478650"/>
                <a:gd name="connsiteY66" fmla="*/ 185390 h 202282"/>
                <a:gd name="connsiteX67" fmla="*/ 13097 w 3478650"/>
                <a:gd name="connsiteY67" fmla="*/ 189819 h 202282"/>
                <a:gd name="connsiteX68" fmla="*/ 13097 w 3478650"/>
                <a:gd name="connsiteY68" fmla="*/ 189819 h 202282"/>
                <a:gd name="connsiteX69" fmla="*/ 17526 w 3478650"/>
                <a:gd name="connsiteY69" fmla="*/ 194249 h 202282"/>
                <a:gd name="connsiteX70" fmla="*/ 17526 w 3478650"/>
                <a:gd name="connsiteY70" fmla="*/ 194249 h 202282"/>
                <a:gd name="connsiteX71" fmla="*/ 20479 w 3478650"/>
                <a:gd name="connsiteY71" fmla="*/ 195726 h 202282"/>
                <a:gd name="connsiteX72" fmla="*/ 20479 w 3478650"/>
                <a:gd name="connsiteY72" fmla="*/ 195726 h 202282"/>
                <a:gd name="connsiteX73" fmla="*/ 23431 w 3478650"/>
                <a:gd name="connsiteY73" fmla="*/ 197201 h 202282"/>
                <a:gd name="connsiteX74" fmla="*/ 22693 w 3478650"/>
                <a:gd name="connsiteY74" fmla="*/ 196464 h 202282"/>
                <a:gd name="connsiteX75" fmla="*/ 26385 w 3478650"/>
                <a:gd name="connsiteY75" fmla="*/ 197941 h 202282"/>
                <a:gd name="connsiteX76" fmla="*/ 25648 w 3478650"/>
                <a:gd name="connsiteY76" fmla="*/ 197941 h 202282"/>
                <a:gd name="connsiteX77" fmla="*/ 29338 w 3478650"/>
                <a:gd name="connsiteY77" fmla="*/ 198679 h 202282"/>
                <a:gd name="connsiteX78" fmla="*/ 28600 w 3478650"/>
                <a:gd name="connsiteY78" fmla="*/ 198679 h 202282"/>
                <a:gd name="connsiteX79" fmla="*/ 32292 w 3478650"/>
                <a:gd name="connsiteY79" fmla="*/ 199416 h 202282"/>
                <a:gd name="connsiteX80" fmla="*/ 3447440 w 3478650"/>
                <a:gd name="connsiteY80" fmla="*/ 199416 h 202282"/>
                <a:gd name="connsiteX81" fmla="*/ 3451137 w 3478650"/>
                <a:gd name="connsiteY81" fmla="*/ 198679 h 202282"/>
                <a:gd name="connsiteX82" fmla="*/ 3450405 w 3478650"/>
                <a:gd name="connsiteY82" fmla="*/ 198679 h 202282"/>
                <a:gd name="connsiteX83" fmla="*/ 3454085 w 3478650"/>
                <a:gd name="connsiteY83" fmla="*/ 197941 h 202282"/>
                <a:gd name="connsiteX84" fmla="*/ 3454085 w 3478650"/>
                <a:gd name="connsiteY84" fmla="*/ 197941 h 202282"/>
                <a:gd name="connsiteX85" fmla="*/ 3457032 w 3478650"/>
                <a:gd name="connsiteY85" fmla="*/ 196464 h 202282"/>
                <a:gd name="connsiteX86" fmla="*/ 3457032 w 3478650"/>
                <a:gd name="connsiteY86" fmla="*/ 197201 h 202282"/>
                <a:gd name="connsiteX87" fmla="*/ 3459246 w 3478650"/>
                <a:gd name="connsiteY87" fmla="*/ 195726 h 202282"/>
                <a:gd name="connsiteX88" fmla="*/ 3459246 w 3478650"/>
                <a:gd name="connsiteY88" fmla="*/ 195726 h 202282"/>
                <a:gd name="connsiteX89" fmla="*/ 3462211 w 3478650"/>
                <a:gd name="connsiteY89" fmla="*/ 194249 h 202282"/>
                <a:gd name="connsiteX90" fmla="*/ 3462211 w 3478650"/>
                <a:gd name="connsiteY90" fmla="*/ 194249 h 202282"/>
                <a:gd name="connsiteX91" fmla="*/ 3466641 w 3478650"/>
                <a:gd name="connsiteY91" fmla="*/ 189819 h 202282"/>
                <a:gd name="connsiteX92" fmla="*/ 3466641 w 3478650"/>
                <a:gd name="connsiteY92" fmla="*/ 189819 h 202282"/>
                <a:gd name="connsiteX93" fmla="*/ 3471070 w 3478650"/>
                <a:gd name="connsiteY93" fmla="*/ 185390 h 202282"/>
                <a:gd name="connsiteX94" fmla="*/ 3470338 w 3478650"/>
                <a:gd name="connsiteY94" fmla="*/ 185390 h 202282"/>
                <a:gd name="connsiteX95" fmla="*/ 3472552 w 3478650"/>
                <a:gd name="connsiteY95" fmla="*/ 182438 h 202282"/>
                <a:gd name="connsiteX96" fmla="*/ 3472552 w 3478650"/>
                <a:gd name="connsiteY96" fmla="*/ 183175 h 202282"/>
                <a:gd name="connsiteX97" fmla="*/ 3474017 w 3478650"/>
                <a:gd name="connsiteY97" fmla="*/ 180223 h 202282"/>
                <a:gd name="connsiteX98" fmla="*/ 3473285 w 3478650"/>
                <a:gd name="connsiteY98" fmla="*/ 180223 h 202282"/>
                <a:gd name="connsiteX99" fmla="*/ 3474767 w 3478650"/>
                <a:gd name="connsiteY99" fmla="*/ 177269 h 202282"/>
                <a:gd name="connsiteX100" fmla="*/ 3474767 w 3478650"/>
                <a:gd name="connsiteY100" fmla="*/ 177269 h 202282"/>
                <a:gd name="connsiteX101" fmla="*/ 3475500 w 3478650"/>
                <a:gd name="connsiteY101" fmla="*/ 173579 h 202282"/>
                <a:gd name="connsiteX102" fmla="*/ 3475500 w 3478650"/>
                <a:gd name="connsiteY102" fmla="*/ 174316 h 202282"/>
                <a:gd name="connsiteX103" fmla="*/ 3476232 w 3478650"/>
                <a:gd name="connsiteY103" fmla="*/ 170624 h 202282"/>
                <a:gd name="connsiteX104" fmla="*/ 3476232 w 3478650"/>
                <a:gd name="connsiteY104" fmla="*/ 167672 h 202282"/>
                <a:gd name="connsiteX105" fmla="*/ 3476232 w 3478650"/>
                <a:gd name="connsiteY105" fmla="*/ 34787 h 202282"/>
                <a:gd name="connsiteX106" fmla="*/ 3476232 w 3478650"/>
                <a:gd name="connsiteY106" fmla="*/ 31095 h 202282"/>
                <a:gd name="connsiteX107" fmla="*/ 3476232 w 3478650"/>
                <a:gd name="connsiteY107" fmla="*/ 31834 h 202282"/>
                <a:gd name="connsiteX108" fmla="*/ 3475500 w 3478650"/>
                <a:gd name="connsiteY108" fmla="*/ 28142 h 202282"/>
                <a:gd name="connsiteX109" fmla="*/ 3475500 w 3478650"/>
                <a:gd name="connsiteY109" fmla="*/ 28142 h 202282"/>
                <a:gd name="connsiteX110" fmla="*/ 3474767 w 3478650"/>
                <a:gd name="connsiteY110" fmla="*/ 25190 h 202282"/>
                <a:gd name="connsiteX111" fmla="*/ 3474767 w 3478650"/>
                <a:gd name="connsiteY111" fmla="*/ 25190 h 202282"/>
                <a:gd name="connsiteX112" fmla="*/ 3473285 w 3478650"/>
                <a:gd name="connsiteY112" fmla="*/ 22236 h 202282"/>
                <a:gd name="connsiteX113" fmla="*/ 3474017 w 3478650"/>
                <a:gd name="connsiteY113" fmla="*/ 22236 h 202282"/>
                <a:gd name="connsiteX114" fmla="*/ 3472535 w 3478650"/>
                <a:gd name="connsiteY114" fmla="*/ 19283 h 202282"/>
                <a:gd name="connsiteX115" fmla="*/ 3472535 w 3478650"/>
                <a:gd name="connsiteY115" fmla="*/ 19283 h 202282"/>
                <a:gd name="connsiteX116" fmla="*/ 3470320 w 3478650"/>
                <a:gd name="connsiteY116" fmla="*/ 17069 h 202282"/>
                <a:gd name="connsiteX117" fmla="*/ 3471070 w 3478650"/>
                <a:gd name="connsiteY117" fmla="*/ 17069 h 202282"/>
                <a:gd name="connsiteX118" fmla="*/ 3466641 w 3478650"/>
                <a:gd name="connsiteY118" fmla="*/ 11901 h 202282"/>
                <a:gd name="connsiteX119" fmla="*/ 3466641 w 3478650"/>
                <a:gd name="connsiteY119" fmla="*/ 12639 h 202282"/>
                <a:gd name="connsiteX120" fmla="*/ 3462211 w 3478650"/>
                <a:gd name="connsiteY120" fmla="*/ 8210 h 202282"/>
                <a:gd name="connsiteX121" fmla="*/ 3462211 w 3478650"/>
                <a:gd name="connsiteY121" fmla="*/ 8210 h 202282"/>
                <a:gd name="connsiteX122" fmla="*/ 3459246 w 3478650"/>
                <a:gd name="connsiteY122" fmla="*/ 6733 h 202282"/>
                <a:gd name="connsiteX123" fmla="*/ 3459246 w 3478650"/>
                <a:gd name="connsiteY123" fmla="*/ 6733 h 202282"/>
                <a:gd name="connsiteX124" fmla="*/ 3457032 w 3478650"/>
                <a:gd name="connsiteY124" fmla="*/ 5257 h 202282"/>
                <a:gd name="connsiteX125" fmla="*/ 3457032 w 3478650"/>
                <a:gd name="connsiteY125" fmla="*/ 5257 h 202282"/>
                <a:gd name="connsiteX126" fmla="*/ 3454085 w 3478650"/>
                <a:gd name="connsiteY126" fmla="*/ 4518 h 202282"/>
                <a:gd name="connsiteX127" fmla="*/ 3454085 w 3478650"/>
                <a:gd name="connsiteY127" fmla="*/ 4518 h 202282"/>
                <a:gd name="connsiteX128" fmla="*/ 3450387 w 3478650"/>
                <a:gd name="connsiteY128" fmla="*/ 3780 h 202282"/>
                <a:gd name="connsiteX129" fmla="*/ 3451137 w 3478650"/>
                <a:gd name="connsiteY129" fmla="*/ 3780 h 202282"/>
                <a:gd name="connsiteX130" fmla="*/ 3447440 w 3478650"/>
                <a:gd name="connsiteY130" fmla="*/ 3042 h 202282"/>
                <a:gd name="connsiteX131" fmla="*/ 32292 w 3478650"/>
                <a:gd name="connsiteY131" fmla="*/ 3042 h 202282"/>
                <a:gd name="connsiteX132" fmla="*/ 28600 w 3478650"/>
                <a:gd name="connsiteY132" fmla="*/ 3780 h 202282"/>
                <a:gd name="connsiteX133" fmla="*/ 29338 w 3478650"/>
                <a:gd name="connsiteY133" fmla="*/ 3780 h 202282"/>
                <a:gd name="connsiteX134" fmla="*/ 25646 w 3478650"/>
                <a:gd name="connsiteY134" fmla="*/ 4518 h 202282"/>
                <a:gd name="connsiteX135" fmla="*/ 26385 w 3478650"/>
                <a:gd name="connsiteY135" fmla="*/ 4518 h 202282"/>
                <a:gd name="connsiteX136" fmla="*/ 22693 w 3478650"/>
                <a:gd name="connsiteY136" fmla="*/ 5257 h 202282"/>
                <a:gd name="connsiteX137" fmla="*/ 23431 w 3478650"/>
                <a:gd name="connsiteY137" fmla="*/ 5257 h 202282"/>
                <a:gd name="connsiteX138" fmla="*/ 20479 w 3478650"/>
                <a:gd name="connsiteY138" fmla="*/ 6733 h 202282"/>
                <a:gd name="connsiteX139" fmla="*/ 20479 w 3478650"/>
                <a:gd name="connsiteY139" fmla="*/ 6733 h 202282"/>
                <a:gd name="connsiteX140" fmla="*/ 17526 w 3478650"/>
                <a:gd name="connsiteY140" fmla="*/ 8210 h 202282"/>
                <a:gd name="connsiteX141" fmla="*/ 17526 w 3478650"/>
                <a:gd name="connsiteY141" fmla="*/ 8210 h 202282"/>
                <a:gd name="connsiteX142" fmla="*/ 13097 w 3478650"/>
                <a:gd name="connsiteY142" fmla="*/ 12639 h 202282"/>
                <a:gd name="connsiteX143" fmla="*/ 13097 w 3478650"/>
                <a:gd name="connsiteY143" fmla="*/ 11901 h 202282"/>
                <a:gd name="connsiteX144" fmla="*/ 8667 w 3478650"/>
                <a:gd name="connsiteY144" fmla="*/ 17069 h 202282"/>
                <a:gd name="connsiteX145" fmla="*/ 9405 w 3478650"/>
                <a:gd name="connsiteY145" fmla="*/ 17069 h 202282"/>
                <a:gd name="connsiteX146" fmla="*/ 7190 w 3478650"/>
                <a:gd name="connsiteY146" fmla="*/ 19283 h 202282"/>
                <a:gd name="connsiteX147" fmla="*/ 7190 w 3478650"/>
                <a:gd name="connsiteY147" fmla="*/ 19283 h 202282"/>
                <a:gd name="connsiteX148" fmla="*/ 6452 w 3478650"/>
                <a:gd name="connsiteY148" fmla="*/ 22236 h 202282"/>
                <a:gd name="connsiteX149" fmla="*/ 6452 w 3478650"/>
                <a:gd name="connsiteY149" fmla="*/ 22236 h 202282"/>
                <a:gd name="connsiteX150" fmla="*/ 4975 w 3478650"/>
                <a:gd name="connsiteY150" fmla="*/ 25190 h 202282"/>
                <a:gd name="connsiteX151" fmla="*/ 4975 w 3478650"/>
                <a:gd name="connsiteY151" fmla="*/ 25190 h 202282"/>
                <a:gd name="connsiteX152" fmla="*/ 4238 w 3478650"/>
                <a:gd name="connsiteY152" fmla="*/ 28142 h 202282"/>
                <a:gd name="connsiteX153" fmla="*/ 4238 w 3478650"/>
                <a:gd name="connsiteY153" fmla="*/ 28142 h 202282"/>
                <a:gd name="connsiteX154" fmla="*/ 3498 w 3478650"/>
                <a:gd name="connsiteY154" fmla="*/ 31834 h 202282"/>
                <a:gd name="connsiteX155" fmla="*/ 3498 w 3478650"/>
                <a:gd name="connsiteY155" fmla="*/ 31095 h 202282"/>
                <a:gd name="connsiteX156" fmla="*/ 3498 w 3478650"/>
                <a:gd name="connsiteY156" fmla="*/ 34787 h 202282"/>
                <a:gd name="connsiteX157" fmla="*/ 3498 w 3478650"/>
                <a:gd name="connsiteY157" fmla="*/ 34787 h 20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478650" h="202282">
                  <a:moveTo>
                    <a:pt x="546" y="34787"/>
                  </a:moveTo>
                  <a:lnTo>
                    <a:pt x="546" y="31095"/>
                  </a:lnTo>
                  <a:lnTo>
                    <a:pt x="1284" y="27405"/>
                  </a:lnTo>
                  <a:lnTo>
                    <a:pt x="2023" y="24451"/>
                  </a:lnTo>
                  <a:lnTo>
                    <a:pt x="3498" y="20760"/>
                  </a:lnTo>
                  <a:lnTo>
                    <a:pt x="4975" y="17806"/>
                  </a:lnTo>
                  <a:lnTo>
                    <a:pt x="6452" y="14854"/>
                  </a:lnTo>
                  <a:lnTo>
                    <a:pt x="10882" y="9687"/>
                  </a:lnTo>
                  <a:lnTo>
                    <a:pt x="16049" y="5995"/>
                  </a:lnTo>
                  <a:lnTo>
                    <a:pt x="19003" y="3780"/>
                  </a:lnTo>
                  <a:lnTo>
                    <a:pt x="21956" y="2303"/>
                  </a:lnTo>
                  <a:lnTo>
                    <a:pt x="24908" y="1565"/>
                  </a:lnTo>
                  <a:lnTo>
                    <a:pt x="28600" y="828"/>
                  </a:lnTo>
                  <a:lnTo>
                    <a:pt x="31552" y="88"/>
                  </a:lnTo>
                  <a:lnTo>
                    <a:pt x="3448173" y="88"/>
                  </a:lnTo>
                  <a:lnTo>
                    <a:pt x="3451137" y="828"/>
                  </a:lnTo>
                  <a:lnTo>
                    <a:pt x="3454817" y="1565"/>
                  </a:lnTo>
                  <a:lnTo>
                    <a:pt x="3457782" y="2303"/>
                  </a:lnTo>
                  <a:lnTo>
                    <a:pt x="3460729" y="3780"/>
                  </a:lnTo>
                  <a:lnTo>
                    <a:pt x="3463676" y="5995"/>
                  </a:lnTo>
                  <a:lnTo>
                    <a:pt x="3468855" y="9687"/>
                  </a:lnTo>
                  <a:lnTo>
                    <a:pt x="3473285" y="14854"/>
                  </a:lnTo>
                  <a:lnTo>
                    <a:pt x="3474767" y="17806"/>
                  </a:lnTo>
                  <a:lnTo>
                    <a:pt x="3476232" y="20760"/>
                  </a:lnTo>
                  <a:lnTo>
                    <a:pt x="3477714" y="24451"/>
                  </a:lnTo>
                  <a:lnTo>
                    <a:pt x="3478447" y="27405"/>
                  </a:lnTo>
                  <a:lnTo>
                    <a:pt x="3479197" y="31095"/>
                  </a:lnTo>
                  <a:lnTo>
                    <a:pt x="3479197" y="171364"/>
                  </a:lnTo>
                  <a:lnTo>
                    <a:pt x="3478447" y="174316"/>
                  </a:lnTo>
                  <a:lnTo>
                    <a:pt x="3477714" y="178008"/>
                  </a:lnTo>
                  <a:lnTo>
                    <a:pt x="3476232" y="180961"/>
                  </a:lnTo>
                  <a:lnTo>
                    <a:pt x="3474767" y="183913"/>
                  </a:lnTo>
                  <a:lnTo>
                    <a:pt x="3473285" y="186867"/>
                  </a:lnTo>
                  <a:lnTo>
                    <a:pt x="3468855" y="192034"/>
                  </a:lnTo>
                  <a:lnTo>
                    <a:pt x="3463676" y="196464"/>
                  </a:lnTo>
                  <a:lnTo>
                    <a:pt x="3460729" y="197941"/>
                  </a:lnTo>
                  <a:lnTo>
                    <a:pt x="3457782" y="199416"/>
                  </a:lnTo>
                  <a:lnTo>
                    <a:pt x="3454817" y="200893"/>
                  </a:lnTo>
                  <a:lnTo>
                    <a:pt x="3451137" y="201631"/>
                  </a:lnTo>
                  <a:lnTo>
                    <a:pt x="3448173" y="202370"/>
                  </a:lnTo>
                  <a:lnTo>
                    <a:pt x="31552" y="202370"/>
                  </a:lnTo>
                  <a:lnTo>
                    <a:pt x="28600" y="201631"/>
                  </a:lnTo>
                  <a:lnTo>
                    <a:pt x="24908" y="200893"/>
                  </a:lnTo>
                  <a:lnTo>
                    <a:pt x="21956" y="199416"/>
                  </a:lnTo>
                  <a:lnTo>
                    <a:pt x="19003" y="197941"/>
                  </a:lnTo>
                  <a:lnTo>
                    <a:pt x="16049" y="196464"/>
                  </a:lnTo>
                  <a:lnTo>
                    <a:pt x="10882" y="192034"/>
                  </a:lnTo>
                  <a:lnTo>
                    <a:pt x="6452" y="186867"/>
                  </a:lnTo>
                  <a:lnTo>
                    <a:pt x="4975" y="183913"/>
                  </a:lnTo>
                  <a:lnTo>
                    <a:pt x="3498" y="180961"/>
                  </a:lnTo>
                  <a:lnTo>
                    <a:pt x="2023" y="178008"/>
                  </a:lnTo>
                  <a:lnTo>
                    <a:pt x="1284" y="174316"/>
                  </a:lnTo>
                  <a:lnTo>
                    <a:pt x="546" y="171364"/>
                  </a:lnTo>
                  <a:lnTo>
                    <a:pt x="546" y="167672"/>
                  </a:lnTo>
                  <a:close/>
                  <a:moveTo>
                    <a:pt x="3500" y="167672"/>
                  </a:moveTo>
                  <a:lnTo>
                    <a:pt x="3500" y="170624"/>
                  </a:lnTo>
                  <a:lnTo>
                    <a:pt x="3500" y="170624"/>
                  </a:lnTo>
                  <a:lnTo>
                    <a:pt x="4238" y="174316"/>
                  </a:lnTo>
                  <a:lnTo>
                    <a:pt x="4238" y="173579"/>
                  </a:lnTo>
                  <a:lnTo>
                    <a:pt x="4975" y="177269"/>
                  </a:lnTo>
                  <a:lnTo>
                    <a:pt x="4975" y="177269"/>
                  </a:lnTo>
                  <a:lnTo>
                    <a:pt x="6452" y="180223"/>
                  </a:lnTo>
                  <a:lnTo>
                    <a:pt x="6452" y="180223"/>
                  </a:lnTo>
                  <a:lnTo>
                    <a:pt x="7190" y="183175"/>
                  </a:lnTo>
                  <a:lnTo>
                    <a:pt x="7190" y="182438"/>
                  </a:lnTo>
                  <a:lnTo>
                    <a:pt x="9405" y="185390"/>
                  </a:lnTo>
                  <a:lnTo>
                    <a:pt x="8667" y="185390"/>
                  </a:lnTo>
                  <a:lnTo>
                    <a:pt x="13097" y="189819"/>
                  </a:lnTo>
                  <a:lnTo>
                    <a:pt x="13097" y="189819"/>
                  </a:lnTo>
                  <a:lnTo>
                    <a:pt x="17526" y="194249"/>
                  </a:lnTo>
                  <a:lnTo>
                    <a:pt x="17526" y="194249"/>
                  </a:lnTo>
                  <a:lnTo>
                    <a:pt x="20479" y="195726"/>
                  </a:lnTo>
                  <a:lnTo>
                    <a:pt x="20479" y="195726"/>
                  </a:lnTo>
                  <a:lnTo>
                    <a:pt x="23431" y="197201"/>
                  </a:lnTo>
                  <a:lnTo>
                    <a:pt x="22693" y="196464"/>
                  </a:lnTo>
                  <a:lnTo>
                    <a:pt x="26385" y="197941"/>
                  </a:lnTo>
                  <a:lnTo>
                    <a:pt x="25648" y="197941"/>
                  </a:lnTo>
                  <a:lnTo>
                    <a:pt x="29338" y="198679"/>
                  </a:lnTo>
                  <a:lnTo>
                    <a:pt x="28600" y="198679"/>
                  </a:lnTo>
                  <a:lnTo>
                    <a:pt x="32292" y="199416"/>
                  </a:lnTo>
                  <a:lnTo>
                    <a:pt x="3447440" y="199416"/>
                  </a:lnTo>
                  <a:lnTo>
                    <a:pt x="3451137" y="198679"/>
                  </a:lnTo>
                  <a:lnTo>
                    <a:pt x="3450405" y="198679"/>
                  </a:lnTo>
                  <a:lnTo>
                    <a:pt x="3454085" y="197941"/>
                  </a:lnTo>
                  <a:lnTo>
                    <a:pt x="3454085" y="197941"/>
                  </a:lnTo>
                  <a:lnTo>
                    <a:pt x="3457032" y="196464"/>
                  </a:lnTo>
                  <a:lnTo>
                    <a:pt x="3457032" y="197201"/>
                  </a:lnTo>
                  <a:lnTo>
                    <a:pt x="3459246" y="195726"/>
                  </a:lnTo>
                  <a:lnTo>
                    <a:pt x="3459246" y="195726"/>
                  </a:lnTo>
                  <a:lnTo>
                    <a:pt x="3462211" y="194249"/>
                  </a:lnTo>
                  <a:lnTo>
                    <a:pt x="3462211" y="194249"/>
                  </a:lnTo>
                  <a:lnTo>
                    <a:pt x="3466641" y="189819"/>
                  </a:lnTo>
                  <a:lnTo>
                    <a:pt x="3466641" y="189819"/>
                  </a:lnTo>
                  <a:lnTo>
                    <a:pt x="3471070" y="185390"/>
                  </a:lnTo>
                  <a:lnTo>
                    <a:pt x="3470338" y="185390"/>
                  </a:lnTo>
                  <a:lnTo>
                    <a:pt x="3472552" y="182438"/>
                  </a:lnTo>
                  <a:lnTo>
                    <a:pt x="3472552" y="183175"/>
                  </a:lnTo>
                  <a:lnTo>
                    <a:pt x="3474017" y="180223"/>
                  </a:lnTo>
                  <a:lnTo>
                    <a:pt x="3473285" y="180223"/>
                  </a:lnTo>
                  <a:lnTo>
                    <a:pt x="3474767" y="177269"/>
                  </a:lnTo>
                  <a:lnTo>
                    <a:pt x="3474767" y="177269"/>
                  </a:lnTo>
                  <a:lnTo>
                    <a:pt x="3475500" y="173579"/>
                  </a:lnTo>
                  <a:lnTo>
                    <a:pt x="3475500" y="174316"/>
                  </a:lnTo>
                  <a:lnTo>
                    <a:pt x="3476232" y="170624"/>
                  </a:lnTo>
                  <a:lnTo>
                    <a:pt x="3476232" y="167672"/>
                  </a:lnTo>
                  <a:lnTo>
                    <a:pt x="3476232" y="34787"/>
                  </a:lnTo>
                  <a:lnTo>
                    <a:pt x="3476232" y="31095"/>
                  </a:lnTo>
                  <a:lnTo>
                    <a:pt x="3476232" y="31834"/>
                  </a:lnTo>
                  <a:lnTo>
                    <a:pt x="3475500" y="28142"/>
                  </a:lnTo>
                  <a:lnTo>
                    <a:pt x="3475500" y="28142"/>
                  </a:lnTo>
                  <a:lnTo>
                    <a:pt x="3474767" y="25190"/>
                  </a:lnTo>
                  <a:lnTo>
                    <a:pt x="3474767" y="25190"/>
                  </a:lnTo>
                  <a:lnTo>
                    <a:pt x="3473285" y="22236"/>
                  </a:lnTo>
                  <a:lnTo>
                    <a:pt x="3474017" y="22236"/>
                  </a:lnTo>
                  <a:lnTo>
                    <a:pt x="3472535" y="19283"/>
                  </a:lnTo>
                  <a:lnTo>
                    <a:pt x="3472535" y="19283"/>
                  </a:lnTo>
                  <a:lnTo>
                    <a:pt x="3470320" y="17069"/>
                  </a:lnTo>
                  <a:lnTo>
                    <a:pt x="3471070" y="17069"/>
                  </a:lnTo>
                  <a:lnTo>
                    <a:pt x="3466641" y="11901"/>
                  </a:lnTo>
                  <a:lnTo>
                    <a:pt x="3466641" y="12639"/>
                  </a:lnTo>
                  <a:lnTo>
                    <a:pt x="3462211" y="8210"/>
                  </a:lnTo>
                  <a:lnTo>
                    <a:pt x="3462211" y="8210"/>
                  </a:lnTo>
                  <a:lnTo>
                    <a:pt x="3459246" y="6733"/>
                  </a:lnTo>
                  <a:lnTo>
                    <a:pt x="3459246" y="6733"/>
                  </a:lnTo>
                  <a:lnTo>
                    <a:pt x="3457032" y="5257"/>
                  </a:lnTo>
                  <a:lnTo>
                    <a:pt x="3457032" y="5257"/>
                  </a:lnTo>
                  <a:lnTo>
                    <a:pt x="3454085" y="4518"/>
                  </a:lnTo>
                  <a:lnTo>
                    <a:pt x="3454085" y="4518"/>
                  </a:lnTo>
                  <a:lnTo>
                    <a:pt x="3450387" y="3780"/>
                  </a:lnTo>
                  <a:lnTo>
                    <a:pt x="3451137" y="3780"/>
                  </a:lnTo>
                  <a:lnTo>
                    <a:pt x="3447440" y="3042"/>
                  </a:lnTo>
                  <a:lnTo>
                    <a:pt x="32292" y="3042"/>
                  </a:lnTo>
                  <a:lnTo>
                    <a:pt x="28600" y="3780"/>
                  </a:lnTo>
                  <a:lnTo>
                    <a:pt x="29338" y="3780"/>
                  </a:lnTo>
                  <a:lnTo>
                    <a:pt x="25646" y="4518"/>
                  </a:lnTo>
                  <a:lnTo>
                    <a:pt x="26385" y="4518"/>
                  </a:lnTo>
                  <a:lnTo>
                    <a:pt x="22693" y="5257"/>
                  </a:lnTo>
                  <a:lnTo>
                    <a:pt x="23431" y="5257"/>
                  </a:lnTo>
                  <a:lnTo>
                    <a:pt x="20479" y="6733"/>
                  </a:lnTo>
                  <a:lnTo>
                    <a:pt x="20479" y="6733"/>
                  </a:lnTo>
                  <a:lnTo>
                    <a:pt x="17526" y="8210"/>
                  </a:lnTo>
                  <a:lnTo>
                    <a:pt x="17526" y="8210"/>
                  </a:lnTo>
                  <a:lnTo>
                    <a:pt x="13097" y="12639"/>
                  </a:lnTo>
                  <a:lnTo>
                    <a:pt x="13097" y="11901"/>
                  </a:lnTo>
                  <a:lnTo>
                    <a:pt x="8667" y="17069"/>
                  </a:lnTo>
                  <a:lnTo>
                    <a:pt x="9405" y="17069"/>
                  </a:lnTo>
                  <a:lnTo>
                    <a:pt x="7190" y="19283"/>
                  </a:lnTo>
                  <a:lnTo>
                    <a:pt x="7190" y="19283"/>
                  </a:lnTo>
                  <a:lnTo>
                    <a:pt x="6452" y="22236"/>
                  </a:lnTo>
                  <a:lnTo>
                    <a:pt x="6452" y="22236"/>
                  </a:lnTo>
                  <a:lnTo>
                    <a:pt x="4975" y="25190"/>
                  </a:lnTo>
                  <a:lnTo>
                    <a:pt x="4975" y="25190"/>
                  </a:lnTo>
                  <a:lnTo>
                    <a:pt x="4238" y="28142"/>
                  </a:lnTo>
                  <a:lnTo>
                    <a:pt x="4238" y="28142"/>
                  </a:lnTo>
                  <a:lnTo>
                    <a:pt x="3498" y="31834"/>
                  </a:lnTo>
                  <a:lnTo>
                    <a:pt x="3498" y="31095"/>
                  </a:lnTo>
                  <a:lnTo>
                    <a:pt x="3498" y="34787"/>
                  </a:lnTo>
                  <a:lnTo>
                    <a:pt x="3498" y="34787"/>
                  </a:lnTo>
                </a:path>
              </a:pathLst>
            </a:custGeom>
            <a:solidFill>
              <a:srgbClr val="4A3C9C"/>
            </a:solidFill>
            <a:ln w="737" cap="flat">
              <a:noFill/>
              <a:prstDash val="solid"/>
              <a:miter/>
            </a:ln>
          </p:spPr>
          <p:txBody>
            <a:bodyPr rtlCol="0" anchor="ctr"/>
            <a:lstStyle/>
            <a:p>
              <a:endParaRPr lang="en-US"/>
            </a:p>
          </p:txBody>
        </p:sp>
        <p:sp>
          <p:nvSpPr>
            <p:cNvPr id="74" name="TextBox 73">
              <a:extLst>
                <a:ext uri="{FF2B5EF4-FFF2-40B4-BE49-F238E27FC236}">
                  <a16:creationId xmlns:a16="http://schemas.microsoft.com/office/drawing/2014/main" id="{09E0F7E6-8902-4600-A8D4-B6F851CFA5BF}"/>
                </a:ext>
              </a:extLst>
            </p:cNvPr>
            <p:cNvSpPr txBox="1"/>
            <p:nvPr/>
          </p:nvSpPr>
          <p:spPr>
            <a:xfrm>
              <a:off x="8601152" y="2948600"/>
              <a:ext cx="256705"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O</a:t>
              </a:r>
            </a:p>
          </p:txBody>
        </p:sp>
        <p:sp>
          <p:nvSpPr>
            <p:cNvPr id="75" name="TextBox 74">
              <a:extLst>
                <a:ext uri="{FF2B5EF4-FFF2-40B4-BE49-F238E27FC236}">
                  <a16:creationId xmlns:a16="http://schemas.microsoft.com/office/drawing/2014/main" id="{79D26237-650B-48B9-95AA-B93916A5D58A}"/>
                </a:ext>
              </a:extLst>
            </p:cNvPr>
            <p:cNvSpPr txBox="1"/>
            <p:nvPr/>
          </p:nvSpPr>
          <p:spPr>
            <a:xfrm>
              <a:off x="8672025" y="2948600"/>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76" name="TextBox 75">
              <a:extLst>
                <a:ext uri="{FF2B5EF4-FFF2-40B4-BE49-F238E27FC236}">
                  <a16:creationId xmlns:a16="http://schemas.microsoft.com/office/drawing/2014/main" id="{FFF2021F-9C7D-4A0F-8F63-EB3D93282102}"/>
                </a:ext>
              </a:extLst>
            </p:cNvPr>
            <p:cNvSpPr txBox="1"/>
            <p:nvPr/>
          </p:nvSpPr>
          <p:spPr>
            <a:xfrm>
              <a:off x="8704508" y="2948600"/>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c</a:t>
              </a:r>
            </a:p>
          </p:txBody>
        </p:sp>
        <p:sp>
          <p:nvSpPr>
            <p:cNvPr id="77" name="TextBox 76">
              <a:extLst>
                <a:ext uri="{FF2B5EF4-FFF2-40B4-BE49-F238E27FC236}">
                  <a16:creationId xmlns:a16="http://schemas.microsoft.com/office/drawing/2014/main" id="{CB5A188A-E5CE-4090-BF3D-68486F6EE5D9}"/>
                </a:ext>
              </a:extLst>
            </p:cNvPr>
            <p:cNvSpPr txBox="1"/>
            <p:nvPr/>
          </p:nvSpPr>
          <p:spPr>
            <a:xfrm>
              <a:off x="8748065" y="2948600"/>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h</a:t>
              </a:r>
            </a:p>
          </p:txBody>
        </p:sp>
        <p:sp>
          <p:nvSpPr>
            <p:cNvPr id="78" name="TextBox 77">
              <a:extLst>
                <a:ext uri="{FF2B5EF4-FFF2-40B4-BE49-F238E27FC236}">
                  <a16:creationId xmlns:a16="http://schemas.microsoft.com/office/drawing/2014/main" id="{0E56A8FF-F19A-446A-9F8A-B023E12BC42C}"/>
                </a:ext>
              </a:extLst>
            </p:cNvPr>
            <p:cNvSpPr txBox="1"/>
            <p:nvPr/>
          </p:nvSpPr>
          <p:spPr>
            <a:xfrm>
              <a:off x="8797528" y="2948600"/>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79" name="TextBox 78">
              <a:extLst>
                <a:ext uri="{FF2B5EF4-FFF2-40B4-BE49-F238E27FC236}">
                  <a16:creationId xmlns:a16="http://schemas.microsoft.com/office/drawing/2014/main" id="{A19691AC-BF1C-452E-9D04-F947BCAF5002}"/>
                </a:ext>
              </a:extLst>
            </p:cNvPr>
            <p:cNvSpPr txBox="1"/>
            <p:nvPr/>
          </p:nvSpPr>
          <p:spPr>
            <a:xfrm>
              <a:off x="8841084" y="2948600"/>
              <a:ext cx="219792"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s</a:t>
              </a:r>
            </a:p>
          </p:txBody>
        </p:sp>
        <p:sp>
          <p:nvSpPr>
            <p:cNvPr id="80" name="TextBox 79">
              <a:extLst>
                <a:ext uri="{FF2B5EF4-FFF2-40B4-BE49-F238E27FC236}">
                  <a16:creationId xmlns:a16="http://schemas.microsoft.com/office/drawing/2014/main" id="{CD552CB5-38CF-484A-B8FF-B923CB1237D4}"/>
                </a:ext>
              </a:extLst>
            </p:cNvPr>
            <p:cNvSpPr txBox="1"/>
            <p:nvPr/>
          </p:nvSpPr>
          <p:spPr>
            <a:xfrm>
              <a:off x="8879473" y="2948600"/>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81" name="TextBox 80">
              <a:extLst>
                <a:ext uri="{FF2B5EF4-FFF2-40B4-BE49-F238E27FC236}">
                  <a16:creationId xmlns:a16="http://schemas.microsoft.com/office/drawing/2014/main" id="{6FFDB33C-0C5C-4022-96B3-DCA74D09C049}"/>
                </a:ext>
              </a:extLst>
            </p:cNvPr>
            <p:cNvSpPr txBox="1"/>
            <p:nvPr/>
          </p:nvSpPr>
          <p:spPr>
            <a:xfrm>
              <a:off x="8906789" y="2948600"/>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82" name="TextBox 81">
              <a:extLst>
                <a:ext uri="{FF2B5EF4-FFF2-40B4-BE49-F238E27FC236}">
                  <a16:creationId xmlns:a16="http://schemas.microsoft.com/office/drawing/2014/main" id="{96B22D06-6D0D-44E6-AEE7-4F1A3CCEDFA9}"/>
                </a:ext>
              </a:extLst>
            </p:cNvPr>
            <p:cNvSpPr txBox="1"/>
            <p:nvPr/>
          </p:nvSpPr>
          <p:spPr>
            <a:xfrm>
              <a:off x="8939272" y="2948600"/>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83" name="TextBox 82">
              <a:extLst>
                <a:ext uri="{FF2B5EF4-FFF2-40B4-BE49-F238E27FC236}">
                  <a16:creationId xmlns:a16="http://schemas.microsoft.com/office/drawing/2014/main" id="{E34EF463-B38C-440A-99BD-A22A87AAE761}"/>
                </a:ext>
              </a:extLst>
            </p:cNvPr>
            <p:cNvSpPr txBox="1"/>
            <p:nvPr/>
          </p:nvSpPr>
          <p:spPr>
            <a:xfrm>
              <a:off x="8982829" y="2948600"/>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84" name="TextBox 83">
              <a:extLst>
                <a:ext uri="{FF2B5EF4-FFF2-40B4-BE49-F238E27FC236}">
                  <a16:creationId xmlns:a16="http://schemas.microsoft.com/office/drawing/2014/main" id="{F0FCB650-D70E-46ED-9E1D-8143D8DD5AF0}"/>
                </a:ext>
              </a:extLst>
            </p:cNvPr>
            <p:cNvSpPr txBox="1"/>
            <p:nvPr/>
          </p:nvSpPr>
          <p:spPr>
            <a:xfrm>
              <a:off x="9010144" y="2948600"/>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o</a:t>
              </a:r>
            </a:p>
          </p:txBody>
        </p:sp>
        <p:sp>
          <p:nvSpPr>
            <p:cNvPr id="85" name="TextBox 84">
              <a:extLst>
                <a:ext uri="{FF2B5EF4-FFF2-40B4-BE49-F238E27FC236}">
                  <a16:creationId xmlns:a16="http://schemas.microsoft.com/office/drawing/2014/main" id="{09689844-13C4-4620-95EE-4107C890FD64}"/>
                </a:ext>
              </a:extLst>
            </p:cNvPr>
            <p:cNvSpPr txBox="1"/>
            <p:nvPr/>
          </p:nvSpPr>
          <p:spPr>
            <a:xfrm>
              <a:off x="9059607" y="2948600"/>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86" name="TextBox 85">
              <a:extLst>
                <a:ext uri="{FF2B5EF4-FFF2-40B4-BE49-F238E27FC236}">
                  <a16:creationId xmlns:a16="http://schemas.microsoft.com/office/drawing/2014/main" id="{D3822EF7-3F02-4DF7-8764-69F4389EC707}"/>
                </a:ext>
              </a:extLst>
            </p:cNvPr>
            <p:cNvSpPr txBox="1"/>
            <p:nvPr/>
          </p:nvSpPr>
          <p:spPr>
            <a:xfrm>
              <a:off x="9092090" y="2948600"/>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t>
              </a:r>
            </a:p>
          </p:txBody>
        </p:sp>
        <p:sp>
          <p:nvSpPr>
            <p:cNvPr id="87" name="TextBox 86">
              <a:extLst>
                <a:ext uri="{FF2B5EF4-FFF2-40B4-BE49-F238E27FC236}">
                  <a16:creationId xmlns:a16="http://schemas.microsoft.com/office/drawing/2014/main" id="{E21CA760-17EA-4869-B495-580D53B17758}"/>
                </a:ext>
              </a:extLst>
            </p:cNvPr>
            <p:cNvSpPr txBox="1"/>
            <p:nvPr/>
          </p:nvSpPr>
          <p:spPr>
            <a:xfrm>
              <a:off x="9120144" y="2948600"/>
              <a:ext cx="275161"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W</a:t>
              </a:r>
            </a:p>
          </p:txBody>
        </p:sp>
        <p:sp>
          <p:nvSpPr>
            <p:cNvPr id="88" name="TextBox 87">
              <a:extLst>
                <a:ext uri="{FF2B5EF4-FFF2-40B4-BE49-F238E27FC236}">
                  <a16:creationId xmlns:a16="http://schemas.microsoft.com/office/drawing/2014/main" id="{1890DBA9-E7E9-4BC1-B1D6-1DCAFD8B8DEB}"/>
                </a:ext>
              </a:extLst>
            </p:cNvPr>
            <p:cNvSpPr txBox="1"/>
            <p:nvPr/>
          </p:nvSpPr>
          <p:spPr>
            <a:xfrm>
              <a:off x="9204304" y="2948600"/>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o</a:t>
              </a:r>
            </a:p>
          </p:txBody>
        </p:sp>
        <p:sp>
          <p:nvSpPr>
            <p:cNvPr id="89" name="TextBox 88">
              <a:extLst>
                <a:ext uri="{FF2B5EF4-FFF2-40B4-BE49-F238E27FC236}">
                  <a16:creationId xmlns:a16="http://schemas.microsoft.com/office/drawing/2014/main" id="{236FEA24-0536-433F-B7EB-5109483AAA10}"/>
                </a:ext>
              </a:extLst>
            </p:cNvPr>
            <p:cNvSpPr txBox="1"/>
            <p:nvPr/>
          </p:nvSpPr>
          <p:spPr>
            <a:xfrm>
              <a:off x="9253767" y="2948600"/>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90" name="TextBox 89">
              <a:extLst>
                <a:ext uri="{FF2B5EF4-FFF2-40B4-BE49-F238E27FC236}">
                  <a16:creationId xmlns:a16="http://schemas.microsoft.com/office/drawing/2014/main" id="{E25318DF-B318-4E88-9D1A-9DCB373C789D}"/>
                </a:ext>
              </a:extLst>
            </p:cNvPr>
            <p:cNvSpPr txBox="1"/>
            <p:nvPr/>
          </p:nvSpPr>
          <p:spPr>
            <a:xfrm>
              <a:off x="9286250" y="2948600"/>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k</a:t>
              </a:r>
            </a:p>
          </p:txBody>
        </p:sp>
        <p:sp>
          <p:nvSpPr>
            <p:cNvPr id="91" name="TextBox 90">
              <a:extLst>
                <a:ext uri="{FF2B5EF4-FFF2-40B4-BE49-F238E27FC236}">
                  <a16:creationId xmlns:a16="http://schemas.microsoft.com/office/drawing/2014/main" id="{65AE5B61-877B-4803-A0CE-AF8E200473AE}"/>
                </a:ext>
              </a:extLst>
            </p:cNvPr>
            <p:cNvSpPr txBox="1"/>
            <p:nvPr/>
          </p:nvSpPr>
          <p:spPr>
            <a:xfrm>
              <a:off x="9335713" y="2948600"/>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f</a:t>
              </a:r>
            </a:p>
          </p:txBody>
        </p:sp>
        <p:sp>
          <p:nvSpPr>
            <p:cNvPr id="92" name="TextBox 91">
              <a:extLst>
                <a:ext uri="{FF2B5EF4-FFF2-40B4-BE49-F238E27FC236}">
                  <a16:creationId xmlns:a16="http://schemas.microsoft.com/office/drawing/2014/main" id="{F4E005A1-A3DC-481D-AF2C-BB4AE9F96C5B}"/>
                </a:ext>
              </a:extLst>
            </p:cNvPr>
            <p:cNvSpPr txBox="1"/>
            <p:nvPr/>
          </p:nvSpPr>
          <p:spPr>
            <a:xfrm>
              <a:off x="9368935" y="2948600"/>
              <a:ext cx="20133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l</a:t>
              </a:r>
            </a:p>
          </p:txBody>
        </p:sp>
        <p:sp>
          <p:nvSpPr>
            <p:cNvPr id="93" name="TextBox 92">
              <a:extLst>
                <a:ext uri="{FF2B5EF4-FFF2-40B4-BE49-F238E27FC236}">
                  <a16:creationId xmlns:a16="http://schemas.microsoft.com/office/drawing/2014/main" id="{538F61D4-D842-4E8C-8CF9-518E86DAFD16}"/>
                </a:ext>
              </a:extLst>
            </p:cNvPr>
            <p:cNvSpPr txBox="1"/>
            <p:nvPr/>
          </p:nvSpPr>
          <p:spPr>
            <a:xfrm>
              <a:off x="9396250" y="2948600"/>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o</a:t>
              </a:r>
            </a:p>
          </p:txBody>
        </p:sp>
        <p:sp>
          <p:nvSpPr>
            <p:cNvPr id="94" name="TextBox 93">
              <a:extLst>
                <a:ext uri="{FF2B5EF4-FFF2-40B4-BE49-F238E27FC236}">
                  <a16:creationId xmlns:a16="http://schemas.microsoft.com/office/drawing/2014/main" id="{552788F0-AF31-4651-B96E-C335BDF0B023}"/>
                </a:ext>
              </a:extLst>
            </p:cNvPr>
            <p:cNvSpPr txBox="1"/>
            <p:nvPr/>
          </p:nvSpPr>
          <p:spPr>
            <a:xfrm>
              <a:off x="9445713" y="2948600"/>
              <a:ext cx="250553"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w</a:t>
              </a:r>
            </a:p>
          </p:txBody>
        </p:sp>
        <p:sp>
          <p:nvSpPr>
            <p:cNvPr id="95" name="TextBox 94">
              <a:extLst>
                <a:ext uri="{FF2B5EF4-FFF2-40B4-BE49-F238E27FC236}">
                  <a16:creationId xmlns:a16="http://schemas.microsoft.com/office/drawing/2014/main" id="{4CD3259B-FBEE-4301-AD69-993FF31D21DD}"/>
                </a:ext>
              </a:extLst>
            </p:cNvPr>
            <p:cNvSpPr txBox="1"/>
            <p:nvPr/>
          </p:nvSpPr>
          <p:spPr>
            <a:xfrm>
              <a:off x="9516585" y="2948600"/>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 </a:t>
              </a:r>
            </a:p>
          </p:txBody>
        </p:sp>
        <p:sp>
          <p:nvSpPr>
            <p:cNvPr id="96" name="TextBox 95">
              <a:extLst>
                <a:ext uri="{FF2B5EF4-FFF2-40B4-BE49-F238E27FC236}">
                  <a16:creationId xmlns:a16="http://schemas.microsoft.com/office/drawing/2014/main" id="{F1EE8BB3-4AA9-4351-AD38-D865F6FFB319}"/>
                </a:ext>
              </a:extLst>
            </p:cNvPr>
            <p:cNvSpPr txBox="1"/>
            <p:nvPr/>
          </p:nvSpPr>
          <p:spPr>
            <a:xfrm>
              <a:off x="9544639" y="2948600"/>
              <a:ext cx="269009"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M</a:t>
              </a:r>
            </a:p>
          </p:txBody>
        </p:sp>
        <p:sp>
          <p:nvSpPr>
            <p:cNvPr id="97" name="TextBox 96">
              <a:extLst>
                <a:ext uri="{FF2B5EF4-FFF2-40B4-BE49-F238E27FC236}">
                  <a16:creationId xmlns:a16="http://schemas.microsoft.com/office/drawing/2014/main" id="{6ECC7C3D-DC2A-448C-AC7F-DBFC6182FF08}"/>
                </a:ext>
              </a:extLst>
            </p:cNvPr>
            <p:cNvSpPr txBox="1"/>
            <p:nvPr/>
          </p:nvSpPr>
          <p:spPr>
            <a:xfrm>
              <a:off x="9631752" y="2948600"/>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98" name="TextBox 97">
              <a:extLst>
                <a:ext uri="{FF2B5EF4-FFF2-40B4-BE49-F238E27FC236}">
                  <a16:creationId xmlns:a16="http://schemas.microsoft.com/office/drawing/2014/main" id="{861B5BA1-4581-4E19-958E-6511334C80C7}"/>
                </a:ext>
              </a:extLst>
            </p:cNvPr>
            <p:cNvSpPr txBox="1"/>
            <p:nvPr/>
          </p:nvSpPr>
          <p:spPr>
            <a:xfrm>
              <a:off x="9675309" y="2948600"/>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n</a:t>
              </a:r>
            </a:p>
          </p:txBody>
        </p:sp>
        <p:sp>
          <p:nvSpPr>
            <p:cNvPr id="99" name="TextBox 98">
              <a:extLst>
                <a:ext uri="{FF2B5EF4-FFF2-40B4-BE49-F238E27FC236}">
                  <a16:creationId xmlns:a16="http://schemas.microsoft.com/office/drawing/2014/main" id="{043D189E-7202-42B8-AD8F-199B62D1EE23}"/>
                </a:ext>
              </a:extLst>
            </p:cNvPr>
            <p:cNvSpPr txBox="1"/>
            <p:nvPr/>
          </p:nvSpPr>
          <p:spPr>
            <a:xfrm>
              <a:off x="9724772" y="2948600"/>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100" name="TextBox 99">
              <a:extLst>
                <a:ext uri="{FF2B5EF4-FFF2-40B4-BE49-F238E27FC236}">
                  <a16:creationId xmlns:a16="http://schemas.microsoft.com/office/drawing/2014/main" id="{41CACF01-6350-4585-A7E6-80E8918CE4F9}"/>
                </a:ext>
              </a:extLst>
            </p:cNvPr>
            <p:cNvSpPr txBox="1"/>
            <p:nvPr/>
          </p:nvSpPr>
          <p:spPr>
            <a:xfrm>
              <a:off x="9768329" y="2948600"/>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g</a:t>
              </a:r>
            </a:p>
          </p:txBody>
        </p:sp>
        <p:sp>
          <p:nvSpPr>
            <p:cNvPr id="101" name="TextBox 100">
              <a:extLst>
                <a:ext uri="{FF2B5EF4-FFF2-40B4-BE49-F238E27FC236}">
                  <a16:creationId xmlns:a16="http://schemas.microsoft.com/office/drawing/2014/main" id="{0FFEA209-F624-4A49-AD14-63E02B64CFFA}"/>
                </a:ext>
              </a:extLst>
            </p:cNvPr>
            <p:cNvSpPr txBox="1"/>
            <p:nvPr/>
          </p:nvSpPr>
          <p:spPr>
            <a:xfrm>
              <a:off x="9817792" y="2948600"/>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102" name="TextBox 101">
              <a:extLst>
                <a:ext uri="{FF2B5EF4-FFF2-40B4-BE49-F238E27FC236}">
                  <a16:creationId xmlns:a16="http://schemas.microsoft.com/office/drawing/2014/main" id="{F2C53A16-893E-455D-B94C-DEF221ADDB95}"/>
                </a:ext>
              </a:extLst>
            </p:cNvPr>
            <p:cNvSpPr txBox="1"/>
            <p:nvPr/>
          </p:nvSpPr>
          <p:spPr>
            <a:xfrm>
              <a:off x="9861349" y="2948600"/>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103" name="TextBox 102">
              <a:extLst>
                <a:ext uri="{FF2B5EF4-FFF2-40B4-BE49-F238E27FC236}">
                  <a16:creationId xmlns:a16="http://schemas.microsoft.com/office/drawing/2014/main" id="{A98EDFB7-5A4C-4A99-9CDC-BF6A67CBFDF1}"/>
                </a:ext>
              </a:extLst>
            </p:cNvPr>
            <p:cNvSpPr txBox="1"/>
            <p:nvPr/>
          </p:nvSpPr>
          <p:spPr>
            <a:xfrm>
              <a:off x="9969872" y="3359561"/>
              <a:ext cx="256705"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M</a:t>
              </a:r>
            </a:p>
          </p:txBody>
        </p:sp>
        <p:sp>
          <p:nvSpPr>
            <p:cNvPr id="104" name="TextBox 103">
              <a:extLst>
                <a:ext uri="{FF2B5EF4-FFF2-40B4-BE49-F238E27FC236}">
                  <a16:creationId xmlns:a16="http://schemas.microsoft.com/office/drawing/2014/main" id="{2AF7F25E-D792-4618-A31A-F7B3B7989B78}"/>
                </a:ext>
              </a:extLst>
            </p:cNvPr>
            <p:cNvSpPr txBox="1"/>
            <p:nvPr/>
          </p:nvSpPr>
          <p:spPr>
            <a:xfrm>
              <a:off x="10046650" y="3359561"/>
              <a:ext cx="244401"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O</a:t>
              </a:r>
            </a:p>
          </p:txBody>
        </p:sp>
        <p:sp>
          <p:nvSpPr>
            <p:cNvPr id="105" name="TextBox 104">
              <a:extLst>
                <a:ext uri="{FF2B5EF4-FFF2-40B4-BE49-F238E27FC236}">
                  <a16:creationId xmlns:a16="http://schemas.microsoft.com/office/drawing/2014/main" id="{8CCE30B4-5BED-4372-99F1-4FBA7CC5796F}"/>
                </a:ext>
              </a:extLst>
            </p:cNvPr>
            <p:cNvSpPr txBox="1"/>
            <p:nvPr/>
          </p:nvSpPr>
          <p:spPr>
            <a:xfrm>
              <a:off x="10108663" y="3359561"/>
              <a:ext cx="232096"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S</a:t>
              </a:r>
            </a:p>
          </p:txBody>
        </p:sp>
        <p:sp>
          <p:nvSpPr>
            <p:cNvPr id="106" name="TextBox 105">
              <a:extLst>
                <a:ext uri="{FF2B5EF4-FFF2-40B4-BE49-F238E27FC236}">
                  <a16:creationId xmlns:a16="http://schemas.microsoft.com/office/drawing/2014/main" id="{F22654F9-2F38-4FFB-9C58-ADE3C9149533}"/>
                </a:ext>
              </a:extLst>
            </p:cNvPr>
            <p:cNvSpPr txBox="1"/>
            <p:nvPr/>
          </p:nvSpPr>
          <p:spPr>
            <a:xfrm>
              <a:off x="10156650" y="3359561"/>
              <a:ext cx="232096"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E</a:t>
              </a:r>
            </a:p>
          </p:txBody>
        </p:sp>
        <p:sp>
          <p:nvSpPr>
            <p:cNvPr id="107" name="TextBox 106">
              <a:extLst>
                <a:ext uri="{FF2B5EF4-FFF2-40B4-BE49-F238E27FC236}">
                  <a16:creationId xmlns:a16="http://schemas.microsoft.com/office/drawing/2014/main" id="{44D462DC-B387-4666-91DA-30ECE9DE0A53}"/>
                </a:ext>
              </a:extLst>
            </p:cNvPr>
            <p:cNvSpPr txBox="1"/>
            <p:nvPr/>
          </p:nvSpPr>
          <p:spPr>
            <a:xfrm>
              <a:off x="10209065" y="3359561"/>
              <a:ext cx="232096"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S</a:t>
              </a:r>
            </a:p>
          </p:txBody>
        </p:sp>
        <p:sp>
          <p:nvSpPr>
            <p:cNvPr id="108" name="TextBox 107">
              <a:extLst>
                <a:ext uri="{FF2B5EF4-FFF2-40B4-BE49-F238E27FC236}">
                  <a16:creationId xmlns:a16="http://schemas.microsoft.com/office/drawing/2014/main" id="{EBF4A3D2-F72C-4C59-897A-5372FCABE90A}"/>
                </a:ext>
              </a:extLst>
            </p:cNvPr>
            <p:cNvSpPr txBox="1"/>
            <p:nvPr/>
          </p:nvSpPr>
          <p:spPr>
            <a:xfrm>
              <a:off x="7553573" y="4230698"/>
              <a:ext cx="232096"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S</a:t>
              </a:r>
            </a:p>
          </p:txBody>
        </p:sp>
        <p:sp>
          <p:nvSpPr>
            <p:cNvPr id="109" name="TextBox 108">
              <a:extLst>
                <a:ext uri="{FF2B5EF4-FFF2-40B4-BE49-F238E27FC236}">
                  <a16:creationId xmlns:a16="http://schemas.microsoft.com/office/drawing/2014/main" id="{7D0DF1AC-D3A4-4780-BED9-44A17157D28F}"/>
                </a:ext>
              </a:extLst>
            </p:cNvPr>
            <p:cNvSpPr txBox="1"/>
            <p:nvPr/>
          </p:nvSpPr>
          <p:spPr>
            <a:xfrm>
              <a:off x="7601559" y="4230698"/>
              <a:ext cx="207488"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t</a:t>
              </a:r>
            </a:p>
          </p:txBody>
        </p:sp>
        <p:sp>
          <p:nvSpPr>
            <p:cNvPr id="110" name="TextBox 109">
              <a:extLst>
                <a:ext uri="{FF2B5EF4-FFF2-40B4-BE49-F238E27FC236}">
                  <a16:creationId xmlns:a16="http://schemas.microsoft.com/office/drawing/2014/main" id="{F184F689-2AC1-42FF-86B3-90F6D6038A2B}"/>
                </a:ext>
              </a:extLst>
            </p:cNvPr>
            <p:cNvSpPr txBox="1"/>
            <p:nvPr/>
          </p:nvSpPr>
          <p:spPr>
            <a:xfrm>
              <a:off x="7625921" y="4230698"/>
              <a:ext cx="225944"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o</a:t>
              </a:r>
            </a:p>
          </p:txBody>
        </p:sp>
        <p:sp>
          <p:nvSpPr>
            <p:cNvPr id="111" name="TextBox 110">
              <a:extLst>
                <a:ext uri="{FF2B5EF4-FFF2-40B4-BE49-F238E27FC236}">
                  <a16:creationId xmlns:a16="http://schemas.microsoft.com/office/drawing/2014/main" id="{EFDD550B-0414-4721-9A64-80E3B950F931}"/>
                </a:ext>
              </a:extLst>
            </p:cNvPr>
            <p:cNvSpPr txBox="1"/>
            <p:nvPr/>
          </p:nvSpPr>
          <p:spPr>
            <a:xfrm>
              <a:off x="7669478" y="4230698"/>
              <a:ext cx="213640"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r</a:t>
              </a:r>
            </a:p>
          </p:txBody>
        </p:sp>
        <p:sp>
          <p:nvSpPr>
            <p:cNvPr id="112" name="TextBox 111">
              <a:extLst>
                <a:ext uri="{FF2B5EF4-FFF2-40B4-BE49-F238E27FC236}">
                  <a16:creationId xmlns:a16="http://schemas.microsoft.com/office/drawing/2014/main" id="{82460D05-3C19-454B-A1AC-2F5193FD1B65}"/>
                </a:ext>
              </a:extLst>
            </p:cNvPr>
            <p:cNvSpPr txBox="1"/>
            <p:nvPr/>
          </p:nvSpPr>
          <p:spPr>
            <a:xfrm>
              <a:off x="7698270" y="4230698"/>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a</a:t>
              </a:r>
            </a:p>
          </p:txBody>
        </p:sp>
        <p:sp>
          <p:nvSpPr>
            <p:cNvPr id="113" name="TextBox 112">
              <a:extLst>
                <a:ext uri="{FF2B5EF4-FFF2-40B4-BE49-F238E27FC236}">
                  <a16:creationId xmlns:a16="http://schemas.microsoft.com/office/drawing/2014/main" id="{1FE783E8-2021-417E-86D7-3BD628764CB2}"/>
                </a:ext>
              </a:extLst>
            </p:cNvPr>
            <p:cNvSpPr txBox="1"/>
            <p:nvPr/>
          </p:nvSpPr>
          <p:spPr>
            <a:xfrm>
              <a:off x="7736659" y="4230698"/>
              <a:ext cx="225944"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g</a:t>
              </a:r>
            </a:p>
          </p:txBody>
        </p:sp>
        <p:sp>
          <p:nvSpPr>
            <p:cNvPr id="114" name="TextBox 113">
              <a:extLst>
                <a:ext uri="{FF2B5EF4-FFF2-40B4-BE49-F238E27FC236}">
                  <a16:creationId xmlns:a16="http://schemas.microsoft.com/office/drawing/2014/main" id="{30C7B824-B543-4813-B7C1-A2FE21A466CC}"/>
                </a:ext>
              </a:extLst>
            </p:cNvPr>
            <p:cNvSpPr txBox="1"/>
            <p:nvPr/>
          </p:nvSpPr>
          <p:spPr>
            <a:xfrm>
              <a:off x="7780216" y="4230698"/>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e</a:t>
              </a:r>
            </a:p>
          </p:txBody>
        </p:sp>
        <p:sp>
          <p:nvSpPr>
            <p:cNvPr id="115" name="Freeform: Shape 114">
              <a:extLst>
                <a:ext uri="{FF2B5EF4-FFF2-40B4-BE49-F238E27FC236}">
                  <a16:creationId xmlns:a16="http://schemas.microsoft.com/office/drawing/2014/main" id="{2130BF6F-66FF-4337-88F7-1AAAA6AB0738}"/>
                </a:ext>
              </a:extLst>
            </p:cNvPr>
            <p:cNvSpPr/>
            <p:nvPr/>
          </p:nvSpPr>
          <p:spPr>
            <a:xfrm>
              <a:off x="8484399" y="4444238"/>
              <a:ext cx="1011396" cy="288668"/>
            </a:xfrm>
            <a:custGeom>
              <a:avLst/>
              <a:gdLst>
                <a:gd name="connsiteX0" fmla="*/ 490 w 1011396"/>
                <a:gd name="connsiteY0" fmla="*/ 333 h 288668"/>
                <a:gd name="connsiteX1" fmla="*/ 506190 w 1011396"/>
                <a:gd name="connsiteY1" fmla="*/ 41681 h 288668"/>
                <a:gd name="connsiteX2" fmla="*/ 1011887 w 1011396"/>
                <a:gd name="connsiteY2" fmla="*/ 333 h 288668"/>
                <a:gd name="connsiteX3" fmla="*/ 1011887 w 1011396"/>
                <a:gd name="connsiteY3" fmla="*/ 247654 h 288668"/>
                <a:gd name="connsiteX4" fmla="*/ 506190 w 1011396"/>
                <a:gd name="connsiteY4" fmla="*/ 289002 h 288668"/>
                <a:gd name="connsiteX5" fmla="*/ 490 w 1011396"/>
                <a:gd name="connsiteY5" fmla="*/ 247654 h 28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396" h="288668">
                  <a:moveTo>
                    <a:pt x="490" y="333"/>
                  </a:moveTo>
                  <a:cubicBezTo>
                    <a:pt x="490" y="23231"/>
                    <a:pt x="226399" y="41681"/>
                    <a:pt x="506190" y="41681"/>
                  </a:cubicBezTo>
                  <a:cubicBezTo>
                    <a:pt x="785249" y="41681"/>
                    <a:pt x="1011887" y="23231"/>
                    <a:pt x="1011887" y="333"/>
                  </a:cubicBezTo>
                  <a:lnTo>
                    <a:pt x="1011887" y="247654"/>
                  </a:lnTo>
                  <a:cubicBezTo>
                    <a:pt x="1011887" y="270534"/>
                    <a:pt x="785249" y="289002"/>
                    <a:pt x="506190" y="289002"/>
                  </a:cubicBezTo>
                  <a:cubicBezTo>
                    <a:pt x="226399" y="289002"/>
                    <a:pt x="490" y="270534"/>
                    <a:pt x="490" y="247654"/>
                  </a:cubicBezTo>
                </a:path>
              </a:pathLst>
            </a:custGeom>
            <a:solidFill>
              <a:srgbClr val="FFC000"/>
            </a:solidFill>
            <a:ln w="737"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B221E943-CA9D-4565-B1B1-1CAC1A209816}"/>
                </a:ext>
              </a:extLst>
            </p:cNvPr>
            <p:cNvSpPr/>
            <p:nvPr/>
          </p:nvSpPr>
          <p:spPr>
            <a:xfrm>
              <a:off x="8484399" y="4403640"/>
              <a:ext cx="1011396" cy="81945"/>
            </a:xfrm>
            <a:custGeom>
              <a:avLst/>
              <a:gdLst>
                <a:gd name="connsiteX0" fmla="*/ 490 w 1011396"/>
                <a:gd name="connsiteY0" fmla="*/ 40908 h 81945"/>
                <a:gd name="connsiteX1" fmla="*/ 506190 w 1011396"/>
                <a:gd name="connsiteY1" fmla="*/ 310 h 81945"/>
                <a:gd name="connsiteX2" fmla="*/ 1011887 w 1011396"/>
                <a:gd name="connsiteY2" fmla="*/ 40908 h 81945"/>
                <a:gd name="connsiteX3" fmla="*/ 506190 w 1011396"/>
                <a:gd name="connsiteY3" fmla="*/ 82256 h 81945"/>
                <a:gd name="connsiteX4" fmla="*/ 490 w 1011396"/>
                <a:gd name="connsiteY4" fmla="*/ 40908 h 81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396" h="81945">
                  <a:moveTo>
                    <a:pt x="490" y="40908"/>
                  </a:moveTo>
                  <a:cubicBezTo>
                    <a:pt x="490" y="18761"/>
                    <a:pt x="226399" y="310"/>
                    <a:pt x="506190" y="310"/>
                  </a:cubicBezTo>
                  <a:cubicBezTo>
                    <a:pt x="785249" y="310"/>
                    <a:pt x="1011887" y="18761"/>
                    <a:pt x="1011887" y="40908"/>
                  </a:cubicBezTo>
                  <a:cubicBezTo>
                    <a:pt x="1011887" y="63806"/>
                    <a:pt x="785249" y="82256"/>
                    <a:pt x="506190" y="82256"/>
                  </a:cubicBezTo>
                  <a:cubicBezTo>
                    <a:pt x="226399" y="82256"/>
                    <a:pt x="490" y="63806"/>
                    <a:pt x="490" y="40908"/>
                  </a:cubicBezTo>
                </a:path>
              </a:pathLst>
            </a:custGeom>
            <a:solidFill>
              <a:srgbClr val="FFD966"/>
            </a:solidFill>
            <a:ln w="737"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2C85840-508B-4B05-BCFB-8AE9AA2F6A59}"/>
                </a:ext>
              </a:extLst>
            </p:cNvPr>
            <p:cNvSpPr/>
            <p:nvPr/>
          </p:nvSpPr>
          <p:spPr>
            <a:xfrm>
              <a:off x="8482922" y="4401426"/>
              <a:ext cx="1014355" cy="332962"/>
            </a:xfrm>
            <a:custGeom>
              <a:avLst/>
              <a:gdLst>
                <a:gd name="connsiteX0" fmla="*/ 1014846 w 1014355"/>
                <a:gd name="connsiteY0" fmla="*/ 43143 h 332962"/>
                <a:gd name="connsiteX1" fmla="*/ 1014846 w 1014355"/>
                <a:gd name="connsiteY1" fmla="*/ 45358 h 332962"/>
                <a:gd name="connsiteX2" fmla="*/ 1014114 w 1014355"/>
                <a:gd name="connsiteY2" fmla="*/ 46108 h 332962"/>
                <a:gd name="connsiteX3" fmla="*/ 1012631 w 1014355"/>
                <a:gd name="connsiteY3" fmla="*/ 47572 h 332962"/>
                <a:gd name="connsiteX4" fmla="*/ 1011899 w 1014355"/>
                <a:gd name="connsiteY4" fmla="*/ 49055 h 332962"/>
                <a:gd name="connsiteX5" fmla="*/ 1009684 w 1014355"/>
                <a:gd name="connsiteY5" fmla="*/ 49787 h 332962"/>
                <a:gd name="connsiteX6" fmla="*/ 1008202 w 1014355"/>
                <a:gd name="connsiteY6" fmla="*/ 51269 h 332962"/>
                <a:gd name="connsiteX7" fmla="*/ 1005987 w 1014355"/>
                <a:gd name="connsiteY7" fmla="*/ 52002 h 332962"/>
                <a:gd name="connsiteX8" fmla="*/ 1003772 w 1014355"/>
                <a:gd name="connsiteY8" fmla="*/ 53484 h 332962"/>
                <a:gd name="connsiteX9" fmla="*/ 1000825 w 1014355"/>
                <a:gd name="connsiteY9" fmla="*/ 54217 h 332962"/>
                <a:gd name="connsiteX10" fmla="*/ 997861 w 1014355"/>
                <a:gd name="connsiteY10" fmla="*/ 54966 h 332962"/>
                <a:gd name="connsiteX11" fmla="*/ 994181 w 1014355"/>
                <a:gd name="connsiteY11" fmla="*/ 56431 h 332962"/>
                <a:gd name="connsiteX12" fmla="*/ 991216 w 1014355"/>
                <a:gd name="connsiteY12" fmla="*/ 57181 h 332962"/>
                <a:gd name="connsiteX13" fmla="*/ 986787 w 1014355"/>
                <a:gd name="connsiteY13" fmla="*/ 57914 h 332962"/>
                <a:gd name="connsiteX14" fmla="*/ 983107 w 1014355"/>
                <a:gd name="connsiteY14" fmla="*/ 59396 h 332962"/>
                <a:gd name="connsiteX15" fmla="*/ 973498 w 1014355"/>
                <a:gd name="connsiteY15" fmla="*/ 60861 h 332962"/>
                <a:gd name="connsiteX16" fmla="*/ 963907 w 1014355"/>
                <a:gd name="connsiteY16" fmla="*/ 63076 h 332962"/>
                <a:gd name="connsiteX17" fmla="*/ 952101 w 1014355"/>
                <a:gd name="connsiteY17" fmla="*/ 64558 h 332962"/>
                <a:gd name="connsiteX18" fmla="*/ 940277 w 1014355"/>
                <a:gd name="connsiteY18" fmla="*/ 66040 h 332962"/>
                <a:gd name="connsiteX19" fmla="*/ 926988 w 1014355"/>
                <a:gd name="connsiteY19" fmla="*/ 68255 h 332962"/>
                <a:gd name="connsiteX20" fmla="*/ 912967 w 1014355"/>
                <a:gd name="connsiteY20" fmla="*/ 69737 h 332962"/>
                <a:gd name="connsiteX21" fmla="*/ 898197 w 1014355"/>
                <a:gd name="connsiteY21" fmla="*/ 71202 h 332962"/>
                <a:gd name="connsiteX22" fmla="*/ 881961 w 1014355"/>
                <a:gd name="connsiteY22" fmla="*/ 72684 h 332962"/>
                <a:gd name="connsiteX23" fmla="*/ 864975 w 1014355"/>
                <a:gd name="connsiteY23" fmla="*/ 74167 h 332962"/>
                <a:gd name="connsiteX24" fmla="*/ 847257 w 1014355"/>
                <a:gd name="connsiteY24" fmla="*/ 75632 h 332962"/>
                <a:gd name="connsiteX25" fmla="*/ 829539 w 1014355"/>
                <a:gd name="connsiteY25" fmla="*/ 77114 h 332962"/>
                <a:gd name="connsiteX26" fmla="*/ 810356 w 1014355"/>
                <a:gd name="connsiteY26" fmla="*/ 77846 h 332962"/>
                <a:gd name="connsiteX27" fmla="*/ 790423 w 1014355"/>
                <a:gd name="connsiteY27" fmla="*/ 79329 h 332962"/>
                <a:gd name="connsiteX28" fmla="*/ 769741 w 1014355"/>
                <a:gd name="connsiteY28" fmla="*/ 80061 h 332962"/>
                <a:gd name="connsiteX29" fmla="*/ 748343 w 1014355"/>
                <a:gd name="connsiteY29" fmla="*/ 81544 h 332962"/>
                <a:gd name="connsiteX30" fmla="*/ 726928 w 1014355"/>
                <a:gd name="connsiteY30" fmla="*/ 82276 h 332962"/>
                <a:gd name="connsiteX31" fmla="*/ 704048 w 1014355"/>
                <a:gd name="connsiteY31" fmla="*/ 83026 h 332962"/>
                <a:gd name="connsiteX32" fmla="*/ 681151 w 1014355"/>
                <a:gd name="connsiteY32" fmla="*/ 83758 h 332962"/>
                <a:gd name="connsiteX33" fmla="*/ 657538 w 1014355"/>
                <a:gd name="connsiteY33" fmla="*/ 84491 h 332962"/>
                <a:gd name="connsiteX34" fmla="*/ 633908 w 1014355"/>
                <a:gd name="connsiteY34" fmla="*/ 84491 h 332962"/>
                <a:gd name="connsiteX35" fmla="*/ 609546 w 1014355"/>
                <a:gd name="connsiteY35" fmla="*/ 85240 h 332962"/>
                <a:gd name="connsiteX36" fmla="*/ 584451 w 1014355"/>
                <a:gd name="connsiteY36" fmla="*/ 85973 h 332962"/>
                <a:gd name="connsiteX37" fmla="*/ 430151 w 1014355"/>
                <a:gd name="connsiteY37" fmla="*/ 85973 h 332962"/>
                <a:gd name="connsiteX38" fmla="*/ 405789 w 1014355"/>
                <a:gd name="connsiteY38" fmla="*/ 85240 h 332962"/>
                <a:gd name="connsiteX39" fmla="*/ 380694 w 1014355"/>
                <a:gd name="connsiteY39" fmla="*/ 85240 h 332962"/>
                <a:gd name="connsiteX40" fmla="*/ 357064 w 1014355"/>
                <a:gd name="connsiteY40" fmla="*/ 84491 h 332962"/>
                <a:gd name="connsiteX41" fmla="*/ 333434 w 1014355"/>
                <a:gd name="connsiteY41" fmla="*/ 83758 h 332962"/>
                <a:gd name="connsiteX42" fmla="*/ 310554 w 1014355"/>
                <a:gd name="connsiteY42" fmla="*/ 83026 h 332962"/>
                <a:gd name="connsiteX43" fmla="*/ 288407 w 1014355"/>
                <a:gd name="connsiteY43" fmla="*/ 82276 h 332962"/>
                <a:gd name="connsiteX44" fmla="*/ 266259 w 1014355"/>
                <a:gd name="connsiteY44" fmla="*/ 81544 h 332962"/>
                <a:gd name="connsiteX45" fmla="*/ 244844 w 1014355"/>
                <a:gd name="connsiteY45" fmla="*/ 80061 h 332962"/>
                <a:gd name="connsiteX46" fmla="*/ 224911 w 1014355"/>
                <a:gd name="connsiteY46" fmla="*/ 79329 h 332962"/>
                <a:gd name="connsiteX47" fmla="*/ 204978 w 1014355"/>
                <a:gd name="connsiteY47" fmla="*/ 77846 h 332962"/>
                <a:gd name="connsiteX48" fmla="*/ 185795 w 1014355"/>
                <a:gd name="connsiteY48" fmla="*/ 77114 h 332962"/>
                <a:gd name="connsiteX49" fmla="*/ 167327 w 1014355"/>
                <a:gd name="connsiteY49" fmla="*/ 75632 h 332962"/>
                <a:gd name="connsiteX50" fmla="*/ 149609 w 1014355"/>
                <a:gd name="connsiteY50" fmla="*/ 74167 h 332962"/>
                <a:gd name="connsiteX51" fmla="*/ 132638 w 1014355"/>
                <a:gd name="connsiteY51" fmla="*/ 72684 h 332962"/>
                <a:gd name="connsiteX52" fmla="*/ 117135 w 1014355"/>
                <a:gd name="connsiteY52" fmla="*/ 71202 h 332962"/>
                <a:gd name="connsiteX53" fmla="*/ 102369 w 1014355"/>
                <a:gd name="connsiteY53" fmla="*/ 69737 h 332962"/>
                <a:gd name="connsiteX54" fmla="*/ 87605 w 1014355"/>
                <a:gd name="connsiteY54" fmla="*/ 68255 h 332962"/>
                <a:gd name="connsiteX55" fmla="*/ 75054 w 1014355"/>
                <a:gd name="connsiteY55" fmla="*/ 66040 h 332962"/>
                <a:gd name="connsiteX56" fmla="*/ 62505 w 1014355"/>
                <a:gd name="connsiteY56" fmla="*/ 64558 h 332962"/>
                <a:gd name="connsiteX57" fmla="*/ 51430 w 1014355"/>
                <a:gd name="connsiteY57" fmla="*/ 63076 h 332962"/>
                <a:gd name="connsiteX58" fmla="*/ 41095 w 1014355"/>
                <a:gd name="connsiteY58" fmla="*/ 60861 h 332962"/>
                <a:gd name="connsiteX59" fmla="*/ 32236 w 1014355"/>
                <a:gd name="connsiteY59" fmla="*/ 59396 h 332962"/>
                <a:gd name="connsiteX60" fmla="*/ 27807 w 1014355"/>
                <a:gd name="connsiteY60" fmla="*/ 57914 h 332962"/>
                <a:gd name="connsiteX61" fmla="*/ 24115 w 1014355"/>
                <a:gd name="connsiteY61" fmla="*/ 57181 h 332962"/>
                <a:gd name="connsiteX62" fmla="*/ 20423 w 1014355"/>
                <a:gd name="connsiteY62" fmla="*/ 56431 h 332962"/>
                <a:gd name="connsiteX63" fmla="*/ 17470 w 1014355"/>
                <a:gd name="connsiteY63" fmla="*/ 54966 h 332962"/>
                <a:gd name="connsiteX64" fmla="*/ 14518 w 1014355"/>
                <a:gd name="connsiteY64" fmla="*/ 54217 h 332962"/>
                <a:gd name="connsiteX65" fmla="*/ 11564 w 1014355"/>
                <a:gd name="connsiteY65" fmla="*/ 53484 h 332962"/>
                <a:gd name="connsiteX66" fmla="*/ 8612 w 1014355"/>
                <a:gd name="connsiteY66" fmla="*/ 52002 h 332962"/>
                <a:gd name="connsiteX67" fmla="*/ 7134 w 1014355"/>
                <a:gd name="connsiteY67" fmla="*/ 51269 h 332962"/>
                <a:gd name="connsiteX68" fmla="*/ 4920 w 1014355"/>
                <a:gd name="connsiteY68" fmla="*/ 49787 h 332962"/>
                <a:gd name="connsiteX69" fmla="*/ 3444 w 1014355"/>
                <a:gd name="connsiteY69" fmla="*/ 49055 h 332962"/>
                <a:gd name="connsiteX70" fmla="*/ 1967 w 1014355"/>
                <a:gd name="connsiteY70" fmla="*/ 47572 h 332962"/>
                <a:gd name="connsiteX71" fmla="*/ 1230 w 1014355"/>
                <a:gd name="connsiteY71" fmla="*/ 46108 h 332962"/>
                <a:gd name="connsiteX72" fmla="*/ 490 w 1014355"/>
                <a:gd name="connsiteY72" fmla="*/ 45358 h 332962"/>
                <a:gd name="connsiteX73" fmla="*/ 490 w 1014355"/>
                <a:gd name="connsiteY73" fmla="*/ 41678 h 332962"/>
                <a:gd name="connsiteX74" fmla="*/ 1230 w 1014355"/>
                <a:gd name="connsiteY74" fmla="*/ 40928 h 332962"/>
                <a:gd name="connsiteX75" fmla="*/ 1967 w 1014355"/>
                <a:gd name="connsiteY75" fmla="*/ 39463 h 332962"/>
                <a:gd name="connsiteX76" fmla="*/ 3444 w 1014355"/>
                <a:gd name="connsiteY76" fmla="*/ 37981 h 332962"/>
                <a:gd name="connsiteX77" fmla="*/ 4920 w 1014355"/>
                <a:gd name="connsiteY77" fmla="*/ 37248 h 332962"/>
                <a:gd name="connsiteX78" fmla="*/ 7134 w 1014355"/>
                <a:gd name="connsiteY78" fmla="*/ 35766 h 332962"/>
                <a:gd name="connsiteX79" fmla="*/ 8612 w 1014355"/>
                <a:gd name="connsiteY79" fmla="*/ 35034 h 332962"/>
                <a:gd name="connsiteX80" fmla="*/ 11564 w 1014355"/>
                <a:gd name="connsiteY80" fmla="*/ 33551 h 332962"/>
                <a:gd name="connsiteX81" fmla="*/ 14518 w 1014355"/>
                <a:gd name="connsiteY81" fmla="*/ 32819 h 332962"/>
                <a:gd name="connsiteX82" fmla="*/ 17470 w 1014355"/>
                <a:gd name="connsiteY82" fmla="*/ 31337 h 332962"/>
                <a:gd name="connsiteX83" fmla="*/ 20423 w 1014355"/>
                <a:gd name="connsiteY83" fmla="*/ 30604 h 332962"/>
                <a:gd name="connsiteX84" fmla="*/ 24115 w 1014355"/>
                <a:gd name="connsiteY84" fmla="*/ 29854 h 332962"/>
                <a:gd name="connsiteX85" fmla="*/ 27807 w 1014355"/>
                <a:gd name="connsiteY85" fmla="*/ 29122 h 332962"/>
                <a:gd name="connsiteX86" fmla="*/ 32236 w 1014355"/>
                <a:gd name="connsiteY86" fmla="*/ 27640 h 332962"/>
                <a:gd name="connsiteX87" fmla="*/ 41095 w 1014355"/>
                <a:gd name="connsiteY87" fmla="*/ 26175 h 332962"/>
                <a:gd name="connsiteX88" fmla="*/ 51430 w 1014355"/>
                <a:gd name="connsiteY88" fmla="*/ 23960 h 332962"/>
                <a:gd name="connsiteX89" fmla="*/ 62505 w 1014355"/>
                <a:gd name="connsiteY89" fmla="*/ 22477 h 332962"/>
                <a:gd name="connsiteX90" fmla="*/ 75054 w 1014355"/>
                <a:gd name="connsiteY90" fmla="*/ 20263 h 332962"/>
                <a:gd name="connsiteX91" fmla="*/ 87605 w 1014355"/>
                <a:gd name="connsiteY91" fmla="*/ 18781 h 332962"/>
                <a:gd name="connsiteX92" fmla="*/ 102369 w 1014355"/>
                <a:gd name="connsiteY92" fmla="*/ 17316 h 332962"/>
                <a:gd name="connsiteX93" fmla="*/ 117135 w 1014355"/>
                <a:gd name="connsiteY93" fmla="*/ 15833 h 332962"/>
                <a:gd name="connsiteX94" fmla="*/ 132638 w 1014355"/>
                <a:gd name="connsiteY94" fmla="*/ 14351 h 332962"/>
                <a:gd name="connsiteX95" fmla="*/ 149609 w 1014355"/>
                <a:gd name="connsiteY95" fmla="*/ 12886 h 332962"/>
                <a:gd name="connsiteX96" fmla="*/ 167327 w 1014355"/>
                <a:gd name="connsiteY96" fmla="*/ 11404 h 332962"/>
                <a:gd name="connsiteX97" fmla="*/ 185795 w 1014355"/>
                <a:gd name="connsiteY97" fmla="*/ 9921 h 332962"/>
                <a:gd name="connsiteX98" fmla="*/ 204978 w 1014355"/>
                <a:gd name="connsiteY98" fmla="*/ 9189 h 332962"/>
                <a:gd name="connsiteX99" fmla="*/ 224911 w 1014355"/>
                <a:gd name="connsiteY99" fmla="*/ 7707 h 332962"/>
                <a:gd name="connsiteX100" fmla="*/ 244844 w 1014355"/>
                <a:gd name="connsiteY100" fmla="*/ 6974 h 332962"/>
                <a:gd name="connsiteX101" fmla="*/ 266259 w 1014355"/>
                <a:gd name="connsiteY101" fmla="*/ 5492 h 332962"/>
                <a:gd name="connsiteX102" fmla="*/ 288407 w 1014355"/>
                <a:gd name="connsiteY102" fmla="*/ 4760 h 332962"/>
                <a:gd name="connsiteX103" fmla="*/ 310554 w 1014355"/>
                <a:gd name="connsiteY103" fmla="*/ 4027 h 332962"/>
                <a:gd name="connsiteX104" fmla="*/ 333434 w 1014355"/>
                <a:gd name="connsiteY104" fmla="*/ 3277 h 332962"/>
                <a:gd name="connsiteX105" fmla="*/ 357064 w 1014355"/>
                <a:gd name="connsiteY105" fmla="*/ 2545 h 332962"/>
                <a:gd name="connsiteX106" fmla="*/ 380694 w 1014355"/>
                <a:gd name="connsiteY106" fmla="*/ 1812 h 332962"/>
                <a:gd name="connsiteX107" fmla="*/ 405789 w 1014355"/>
                <a:gd name="connsiteY107" fmla="*/ 1812 h 332962"/>
                <a:gd name="connsiteX108" fmla="*/ 430151 w 1014355"/>
                <a:gd name="connsiteY108" fmla="*/ 1062 h 332962"/>
                <a:gd name="connsiteX109" fmla="*/ 455995 w 1014355"/>
                <a:gd name="connsiteY109" fmla="*/ 1062 h 332962"/>
                <a:gd name="connsiteX110" fmla="*/ 481090 w 1014355"/>
                <a:gd name="connsiteY110" fmla="*/ 330 h 332962"/>
                <a:gd name="connsiteX111" fmla="*/ 507667 w 1014355"/>
                <a:gd name="connsiteY111" fmla="*/ 330 h 332962"/>
                <a:gd name="connsiteX112" fmla="*/ 533512 w 1014355"/>
                <a:gd name="connsiteY112" fmla="*/ 1062 h 332962"/>
                <a:gd name="connsiteX113" fmla="*/ 584451 w 1014355"/>
                <a:gd name="connsiteY113" fmla="*/ 1062 h 332962"/>
                <a:gd name="connsiteX114" fmla="*/ 609546 w 1014355"/>
                <a:gd name="connsiteY114" fmla="*/ 1812 h 332962"/>
                <a:gd name="connsiteX115" fmla="*/ 633908 w 1014355"/>
                <a:gd name="connsiteY115" fmla="*/ 1812 h 332962"/>
                <a:gd name="connsiteX116" fmla="*/ 658271 w 1014355"/>
                <a:gd name="connsiteY116" fmla="*/ 2545 h 332962"/>
                <a:gd name="connsiteX117" fmla="*/ 681151 w 1014355"/>
                <a:gd name="connsiteY117" fmla="*/ 3277 h 332962"/>
                <a:gd name="connsiteX118" fmla="*/ 704048 w 1014355"/>
                <a:gd name="connsiteY118" fmla="*/ 4027 h 332962"/>
                <a:gd name="connsiteX119" fmla="*/ 726928 w 1014355"/>
                <a:gd name="connsiteY119" fmla="*/ 4760 h 332962"/>
                <a:gd name="connsiteX120" fmla="*/ 748343 w 1014355"/>
                <a:gd name="connsiteY120" fmla="*/ 5492 h 332962"/>
                <a:gd name="connsiteX121" fmla="*/ 769741 w 1014355"/>
                <a:gd name="connsiteY121" fmla="*/ 6974 h 332962"/>
                <a:gd name="connsiteX122" fmla="*/ 790423 w 1014355"/>
                <a:gd name="connsiteY122" fmla="*/ 7707 h 332962"/>
                <a:gd name="connsiteX123" fmla="*/ 810356 w 1014355"/>
                <a:gd name="connsiteY123" fmla="*/ 9189 h 332962"/>
                <a:gd name="connsiteX124" fmla="*/ 829539 w 1014355"/>
                <a:gd name="connsiteY124" fmla="*/ 9921 h 332962"/>
                <a:gd name="connsiteX125" fmla="*/ 848007 w 1014355"/>
                <a:gd name="connsiteY125" fmla="*/ 11404 h 332962"/>
                <a:gd name="connsiteX126" fmla="*/ 864975 w 1014355"/>
                <a:gd name="connsiteY126" fmla="*/ 12886 h 332962"/>
                <a:gd name="connsiteX127" fmla="*/ 881961 w 1014355"/>
                <a:gd name="connsiteY127" fmla="*/ 14351 h 332962"/>
                <a:gd name="connsiteX128" fmla="*/ 898197 w 1014355"/>
                <a:gd name="connsiteY128" fmla="*/ 15833 h 332962"/>
                <a:gd name="connsiteX129" fmla="*/ 912967 w 1014355"/>
                <a:gd name="connsiteY129" fmla="*/ 17316 h 332962"/>
                <a:gd name="connsiteX130" fmla="*/ 926988 w 1014355"/>
                <a:gd name="connsiteY130" fmla="*/ 18781 h 332962"/>
                <a:gd name="connsiteX131" fmla="*/ 940277 w 1014355"/>
                <a:gd name="connsiteY131" fmla="*/ 20263 h 332962"/>
                <a:gd name="connsiteX132" fmla="*/ 952101 w 1014355"/>
                <a:gd name="connsiteY132" fmla="*/ 22477 h 332962"/>
                <a:gd name="connsiteX133" fmla="*/ 963907 w 1014355"/>
                <a:gd name="connsiteY133" fmla="*/ 23960 h 332962"/>
                <a:gd name="connsiteX134" fmla="*/ 973498 w 1014355"/>
                <a:gd name="connsiteY134" fmla="*/ 26175 h 332962"/>
                <a:gd name="connsiteX135" fmla="*/ 983107 w 1014355"/>
                <a:gd name="connsiteY135" fmla="*/ 27640 h 332962"/>
                <a:gd name="connsiteX136" fmla="*/ 986787 w 1014355"/>
                <a:gd name="connsiteY136" fmla="*/ 29122 h 332962"/>
                <a:gd name="connsiteX137" fmla="*/ 991216 w 1014355"/>
                <a:gd name="connsiteY137" fmla="*/ 29854 h 332962"/>
                <a:gd name="connsiteX138" fmla="*/ 994181 w 1014355"/>
                <a:gd name="connsiteY138" fmla="*/ 30604 h 332962"/>
                <a:gd name="connsiteX139" fmla="*/ 997861 w 1014355"/>
                <a:gd name="connsiteY139" fmla="*/ 31337 h 332962"/>
                <a:gd name="connsiteX140" fmla="*/ 1000825 w 1014355"/>
                <a:gd name="connsiteY140" fmla="*/ 32819 h 332962"/>
                <a:gd name="connsiteX141" fmla="*/ 1003772 w 1014355"/>
                <a:gd name="connsiteY141" fmla="*/ 33551 h 332962"/>
                <a:gd name="connsiteX142" fmla="*/ 1005987 w 1014355"/>
                <a:gd name="connsiteY142" fmla="*/ 35034 h 332962"/>
                <a:gd name="connsiteX143" fmla="*/ 1008202 w 1014355"/>
                <a:gd name="connsiteY143" fmla="*/ 35766 h 332962"/>
                <a:gd name="connsiteX144" fmla="*/ 1009684 w 1014355"/>
                <a:gd name="connsiteY144" fmla="*/ 37248 h 332962"/>
                <a:gd name="connsiteX145" fmla="*/ 1011899 w 1014355"/>
                <a:gd name="connsiteY145" fmla="*/ 37981 h 332962"/>
                <a:gd name="connsiteX146" fmla="*/ 1012631 w 1014355"/>
                <a:gd name="connsiteY146" fmla="*/ 39463 h 332962"/>
                <a:gd name="connsiteX147" fmla="*/ 1014114 w 1014355"/>
                <a:gd name="connsiteY147" fmla="*/ 40928 h 332962"/>
                <a:gd name="connsiteX148" fmla="*/ 1014846 w 1014355"/>
                <a:gd name="connsiteY148" fmla="*/ 41678 h 332962"/>
                <a:gd name="connsiteX149" fmla="*/ 1011899 w 1014355"/>
                <a:gd name="connsiteY149" fmla="*/ 42410 h 332962"/>
                <a:gd name="connsiteX150" fmla="*/ 1011899 w 1014355"/>
                <a:gd name="connsiteY150" fmla="*/ 43143 h 332962"/>
                <a:gd name="connsiteX151" fmla="*/ 1011166 w 1014355"/>
                <a:gd name="connsiteY151" fmla="*/ 41678 h 332962"/>
                <a:gd name="connsiteX152" fmla="*/ 1011166 w 1014355"/>
                <a:gd name="connsiteY152" fmla="*/ 42410 h 332962"/>
                <a:gd name="connsiteX153" fmla="*/ 1010417 w 1014355"/>
                <a:gd name="connsiteY153" fmla="*/ 40928 h 332962"/>
                <a:gd name="connsiteX154" fmla="*/ 1010417 w 1014355"/>
                <a:gd name="connsiteY154" fmla="*/ 41678 h 332962"/>
                <a:gd name="connsiteX155" fmla="*/ 1009684 w 1014355"/>
                <a:gd name="connsiteY155" fmla="*/ 40196 h 332962"/>
                <a:gd name="connsiteX156" fmla="*/ 1009684 w 1014355"/>
                <a:gd name="connsiteY156" fmla="*/ 40196 h 332962"/>
                <a:gd name="connsiteX157" fmla="*/ 1008202 w 1014355"/>
                <a:gd name="connsiteY157" fmla="*/ 39463 h 332962"/>
                <a:gd name="connsiteX158" fmla="*/ 1008202 w 1014355"/>
                <a:gd name="connsiteY158" fmla="*/ 39463 h 332962"/>
                <a:gd name="connsiteX159" fmla="*/ 1006737 w 1014355"/>
                <a:gd name="connsiteY159" fmla="*/ 38713 h 332962"/>
                <a:gd name="connsiteX160" fmla="*/ 1006737 w 1014355"/>
                <a:gd name="connsiteY160" fmla="*/ 38713 h 332962"/>
                <a:gd name="connsiteX161" fmla="*/ 1004522 w 1014355"/>
                <a:gd name="connsiteY161" fmla="*/ 37248 h 332962"/>
                <a:gd name="connsiteX162" fmla="*/ 1004522 w 1014355"/>
                <a:gd name="connsiteY162" fmla="*/ 37981 h 332962"/>
                <a:gd name="connsiteX163" fmla="*/ 1002308 w 1014355"/>
                <a:gd name="connsiteY163" fmla="*/ 36498 h 332962"/>
                <a:gd name="connsiteX164" fmla="*/ 1002308 w 1014355"/>
                <a:gd name="connsiteY164" fmla="*/ 36498 h 332962"/>
                <a:gd name="connsiteX165" fmla="*/ 1000093 w 1014355"/>
                <a:gd name="connsiteY165" fmla="*/ 35766 h 332962"/>
                <a:gd name="connsiteX166" fmla="*/ 1000093 w 1014355"/>
                <a:gd name="connsiteY166" fmla="*/ 35766 h 332962"/>
                <a:gd name="connsiteX167" fmla="*/ 997128 w 1014355"/>
                <a:gd name="connsiteY167" fmla="*/ 34284 h 332962"/>
                <a:gd name="connsiteX168" fmla="*/ 997128 w 1014355"/>
                <a:gd name="connsiteY168" fmla="*/ 34284 h 332962"/>
                <a:gd name="connsiteX169" fmla="*/ 993448 w 1014355"/>
                <a:gd name="connsiteY169" fmla="*/ 33551 h 332962"/>
                <a:gd name="connsiteX170" fmla="*/ 993448 w 1014355"/>
                <a:gd name="connsiteY170" fmla="*/ 33551 h 332962"/>
                <a:gd name="connsiteX171" fmla="*/ 989751 w 1014355"/>
                <a:gd name="connsiteY171" fmla="*/ 32819 h 332962"/>
                <a:gd name="connsiteX172" fmla="*/ 990484 w 1014355"/>
                <a:gd name="connsiteY172" fmla="*/ 32819 h 332962"/>
                <a:gd name="connsiteX173" fmla="*/ 986054 w 1014355"/>
                <a:gd name="connsiteY173" fmla="*/ 32069 h 332962"/>
                <a:gd name="connsiteX174" fmla="*/ 986054 w 1014355"/>
                <a:gd name="connsiteY174" fmla="*/ 32069 h 332962"/>
                <a:gd name="connsiteX175" fmla="*/ 982357 w 1014355"/>
                <a:gd name="connsiteY175" fmla="*/ 30604 h 332962"/>
                <a:gd name="connsiteX176" fmla="*/ 982357 w 1014355"/>
                <a:gd name="connsiteY176" fmla="*/ 30604 h 332962"/>
                <a:gd name="connsiteX177" fmla="*/ 973498 w 1014355"/>
                <a:gd name="connsiteY177" fmla="*/ 29122 h 332962"/>
                <a:gd name="connsiteX178" fmla="*/ 973498 w 1014355"/>
                <a:gd name="connsiteY178" fmla="*/ 29122 h 332962"/>
                <a:gd name="connsiteX179" fmla="*/ 963174 w 1014355"/>
                <a:gd name="connsiteY179" fmla="*/ 26907 h 332962"/>
                <a:gd name="connsiteX180" fmla="*/ 963174 w 1014355"/>
                <a:gd name="connsiteY180" fmla="*/ 26907 h 332962"/>
                <a:gd name="connsiteX181" fmla="*/ 952101 w 1014355"/>
                <a:gd name="connsiteY181" fmla="*/ 25425 h 332962"/>
                <a:gd name="connsiteX182" fmla="*/ 952101 w 1014355"/>
                <a:gd name="connsiteY182" fmla="*/ 25425 h 332962"/>
                <a:gd name="connsiteX183" fmla="*/ 939545 w 1014355"/>
                <a:gd name="connsiteY183" fmla="*/ 23960 h 332962"/>
                <a:gd name="connsiteX184" fmla="*/ 939545 w 1014355"/>
                <a:gd name="connsiteY184" fmla="*/ 23960 h 332962"/>
                <a:gd name="connsiteX185" fmla="*/ 926988 w 1014355"/>
                <a:gd name="connsiteY185" fmla="*/ 21745 h 332962"/>
                <a:gd name="connsiteX186" fmla="*/ 926988 w 1014355"/>
                <a:gd name="connsiteY186" fmla="*/ 21745 h 332962"/>
                <a:gd name="connsiteX187" fmla="*/ 912235 w 1014355"/>
                <a:gd name="connsiteY187" fmla="*/ 20263 h 332962"/>
                <a:gd name="connsiteX188" fmla="*/ 912235 w 1014355"/>
                <a:gd name="connsiteY188" fmla="*/ 20263 h 332962"/>
                <a:gd name="connsiteX189" fmla="*/ 897464 w 1014355"/>
                <a:gd name="connsiteY189" fmla="*/ 18781 h 332962"/>
                <a:gd name="connsiteX190" fmla="*/ 897464 w 1014355"/>
                <a:gd name="connsiteY190" fmla="*/ 18781 h 332962"/>
                <a:gd name="connsiteX191" fmla="*/ 881961 w 1014355"/>
                <a:gd name="connsiteY191" fmla="*/ 17298 h 332962"/>
                <a:gd name="connsiteX192" fmla="*/ 881961 w 1014355"/>
                <a:gd name="connsiteY192" fmla="*/ 17298 h 332962"/>
                <a:gd name="connsiteX193" fmla="*/ 864975 w 1014355"/>
                <a:gd name="connsiteY193" fmla="*/ 15833 h 332962"/>
                <a:gd name="connsiteX194" fmla="*/ 864975 w 1014355"/>
                <a:gd name="connsiteY194" fmla="*/ 15833 h 332962"/>
                <a:gd name="connsiteX195" fmla="*/ 847257 w 1014355"/>
                <a:gd name="connsiteY195" fmla="*/ 14351 h 332962"/>
                <a:gd name="connsiteX196" fmla="*/ 847257 w 1014355"/>
                <a:gd name="connsiteY196" fmla="*/ 14351 h 332962"/>
                <a:gd name="connsiteX197" fmla="*/ 828807 w 1014355"/>
                <a:gd name="connsiteY197" fmla="*/ 12869 h 332962"/>
                <a:gd name="connsiteX198" fmla="*/ 828807 w 1014355"/>
                <a:gd name="connsiteY198" fmla="*/ 12869 h 332962"/>
                <a:gd name="connsiteX199" fmla="*/ 810356 w 1014355"/>
                <a:gd name="connsiteY199" fmla="*/ 12136 h 332962"/>
                <a:gd name="connsiteX200" fmla="*/ 810356 w 1014355"/>
                <a:gd name="connsiteY200" fmla="*/ 12136 h 332962"/>
                <a:gd name="connsiteX201" fmla="*/ 790423 w 1014355"/>
                <a:gd name="connsiteY201" fmla="*/ 10654 h 332962"/>
                <a:gd name="connsiteX202" fmla="*/ 790423 w 1014355"/>
                <a:gd name="connsiteY202" fmla="*/ 10654 h 332962"/>
                <a:gd name="connsiteX203" fmla="*/ 769741 w 1014355"/>
                <a:gd name="connsiteY203" fmla="*/ 9921 h 332962"/>
                <a:gd name="connsiteX204" fmla="*/ 769741 w 1014355"/>
                <a:gd name="connsiteY204" fmla="*/ 9921 h 332962"/>
                <a:gd name="connsiteX205" fmla="*/ 748343 w 1014355"/>
                <a:gd name="connsiteY205" fmla="*/ 8439 h 332962"/>
                <a:gd name="connsiteX206" fmla="*/ 748343 w 1014355"/>
                <a:gd name="connsiteY206" fmla="*/ 8439 h 332962"/>
                <a:gd name="connsiteX207" fmla="*/ 726928 w 1014355"/>
                <a:gd name="connsiteY207" fmla="*/ 7707 h 332962"/>
                <a:gd name="connsiteX208" fmla="*/ 726928 w 1014355"/>
                <a:gd name="connsiteY208" fmla="*/ 7707 h 332962"/>
                <a:gd name="connsiteX209" fmla="*/ 704048 w 1014355"/>
                <a:gd name="connsiteY209" fmla="*/ 6974 h 332962"/>
                <a:gd name="connsiteX210" fmla="*/ 704048 w 1014355"/>
                <a:gd name="connsiteY210" fmla="*/ 6974 h 332962"/>
                <a:gd name="connsiteX211" fmla="*/ 681151 w 1014355"/>
                <a:gd name="connsiteY211" fmla="*/ 6224 h 332962"/>
                <a:gd name="connsiteX212" fmla="*/ 681151 w 1014355"/>
                <a:gd name="connsiteY212" fmla="*/ 6224 h 332962"/>
                <a:gd name="connsiteX213" fmla="*/ 657538 w 1014355"/>
                <a:gd name="connsiteY213" fmla="*/ 5492 h 332962"/>
                <a:gd name="connsiteX214" fmla="*/ 657538 w 1014355"/>
                <a:gd name="connsiteY214" fmla="*/ 5492 h 332962"/>
                <a:gd name="connsiteX215" fmla="*/ 633908 w 1014355"/>
                <a:gd name="connsiteY215" fmla="*/ 4760 h 332962"/>
                <a:gd name="connsiteX216" fmla="*/ 609546 w 1014355"/>
                <a:gd name="connsiteY216" fmla="*/ 4760 h 332962"/>
                <a:gd name="connsiteX217" fmla="*/ 584451 w 1014355"/>
                <a:gd name="connsiteY217" fmla="*/ 4027 h 332962"/>
                <a:gd name="connsiteX218" fmla="*/ 430151 w 1014355"/>
                <a:gd name="connsiteY218" fmla="*/ 4027 h 332962"/>
                <a:gd name="connsiteX219" fmla="*/ 405789 w 1014355"/>
                <a:gd name="connsiteY219" fmla="*/ 4760 h 332962"/>
                <a:gd name="connsiteX220" fmla="*/ 380694 w 1014355"/>
                <a:gd name="connsiteY220" fmla="*/ 4760 h 332962"/>
                <a:gd name="connsiteX221" fmla="*/ 357064 w 1014355"/>
                <a:gd name="connsiteY221" fmla="*/ 5492 h 332962"/>
                <a:gd name="connsiteX222" fmla="*/ 357064 w 1014355"/>
                <a:gd name="connsiteY222" fmla="*/ 5492 h 332962"/>
                <a:gd name="connsiteX223" fmla="*/ 333434 w 1014355"/>
                <a:gd name="connsiteY223" fmla="*/ 6224 h 332962"/>
                <a:gd name="connsiteX224" fmla="*/ 333434 w 1014355"/>
                <a:gd name="connsiteY224" fmla="*/ 6224 h 332962"/>
                <a:gd name="connsiteX225" fmla="*/ 310554 w 1014355"/>
                <a:gd name="connsiteY225" fmla="*/ 6974 h 332962"/>
                <a:gd name="connsiteX226" fmla="*/ 310554 w 1014355"/>
                <a:gd name="connsiteY226" fmla="*/ 6974 h 332962"/>
                <a:gd name="connsiteX227" fmla="*/ 288407 w 1014355"/>
                <a:gd name="connsiteY227" fmla="*/ 7707 h 332962"/>
                <a:gd name="connsiteX228" fmla="*/ 288407 w 1014355"/>
                <a:gd name="connsiteY228" fmla="*/ 7707 h 332962"/>
                <a:gd name="connsiteX229" fmla="*/ 266259 w 1014355"/>
                <a:gd name="connsiteY229" fmla="*/ 8439 h 332962"/>
                <a:gd name="connsiteX230" fmla="*/ 266259 w 1014355"/>
                <a:gd name="connsiteY230" fmla="*/ 8439 h 332962"/>
                <a:gd name="connsiteX231" fmla="*/ 245594 w 1014355"/>
                <a:gd name="connsiteY231" fmla="*/ 9921 h 332962"/>
                <a:gd name="connsiteX232" fmla="*/ 245594 w 1014355"/>
                <a:gd name="connsiteY232" fmla="*/ 9921 h 332962"/>
                <a:gd name="connsiteX233" fmla="*/ 224911 w 1014355"/>
                <a:gd name="connsiteY233" fmla="*/ 10654 h 332962"/>
                <a:gd name="connsiteX234" fmla="*/ 224911 w 1014355"/>
                <a:gd name="connsiteY234" fmla="*/ 10654 h 332962"/>
                <a:gd name="connsiteX235" fmla="*/ 204978 w 1014355"/>
                <a:gd name="connsiteY235" fmla="*/ 12136 h 332962"/>
                <a:gd name="connsiteX236" fmla="*/ 204978 w 1014355"/>
                <a:gd name="connsiteY236" fmla="*/ 12136 h 332962"/>
                <a:gd name="connsiteX237" fmla="*/ 185795 w 1014355"/>
                <a:gd name="connsiteY237" fmla="*/ 12869 h 332962"/>
                <a:gd name="connsiteX238" fmla="*/ 185795 w 1014355"/>
                <a:gd name="connsiteY238" fmla="*/ 12869 h 332962"/>
                <a:gd name="connsiteX239" fmla="*/ 167327 w 1014355"/>
                <a:gd name="connsiteY239" fmla="*/ 14351 h 332962"/>
                <a:gd name="connsiteX240" fmla="*/ 167327 w 1014355"/>
                <a:gd name="connsiteY240" fmla="*/ 14351 h 332962"/>
                <a:gd name="connsiteX241" fmla="*/ 149609 w 1014355"/>
                <a:gd name="connsiteY241" fmla="*/ 15833 h 332962"/>
                <a:gd name="connsiteX242" fmla="*/ 149609 w 1014355"/>
                <a:gd name="connsiteY242" fmla="*/ 15833 h 332962"/>
                <a:gd name="connsiteX243" fmla="*/ 133375 w 1014355"/>
                <a:gd name="connsiteY243" fmla="*/ 17298 h 332962"/>
                <a:gd name="connsiteX244" fmla="*/ 133375 w 1014355"/>
                <a:gd name="connsiteY244" fmla="*/ 17298 h 332962"/>
                <a:gd name="connsiteX245" fmla="*/ 117135 w 1014355"/>
                <a:gd name="connsiteY245" fmla="*/ 18781 h 332962"/>
                <a:gd name="connsiteX246" fmla="*/ 117135 w 1014355"/>
                <a:gd name="connsiteY246" fmla="*/ 18781 h 332962"/>
                <a:gd name="connsiteX247" fmla="*/ 102369 w 1014355"/>
                <a:gd name="connsiteY247" fmla="*/ 20263 h 332962"/>
                <a:gd name="connsiteX248" fmla="*/ 102369 w 1014355"/>
                <a:gd name="connsiteY248" fmla="*/ 20263 h 332962"/>
                <a:gd name="connsiteX249" fmla="*/ 88343 w 1014355"/>
                <a:gd name="connsiteY249" fmla="*/ 21745 h 332962"/>
                <a:gd name="connsiteX250" fmla="*/ 88343 w 1014355"/>
                <a:gd name="connsiteY250" fmla="*/ 21745 h 332962"/>
                <a:gd name="connsiteX251" fmla="*/ 75054 w 1014355"/>
                <a:gd name="connsiteY251" fmla="*/ 23960 h 332962"/>
                <a:gd name="connsiteX252" fmla="*/ 75054 w 1014355"/>
                <a:gd name="connsiteY252" fmla="*/ 23960 h 332962"/>
                <a:gd name="connsiteX253" fmla="*/ 63243 w 1014355"/>
                <a:gd name="connsiteY253" fmla="*/ 25425 h 332962"/>
                <a:gd name="connsiteX254" fmla="*/ 63243 w 1014355"/>
                <a:gd name="connsiteY254" fmla="*/ 25425 h 332962"/>
                <a:gd name="connsiteX255" fmla="*/ 52169 w 1014355"/>
                <a:gd name="connsiteY255" fmla="*/ 26907 h 332962"/>
                <a:gd name="connsiteX256" fmla="*/ 52169 w 1014355"/>
                <a:gd name="connsiteY256" fmla="*/ 26907 h 332962"/>
                <a:gd name="connsiteX257" fmla="*/ 41833 w 1014355"/>
                <a:gd name="connsiteY257" fmla="*/ 29122 h 332962"/>
                <a:gd name="connsiteX258" fmla="*/ 41833 w 1014355"/>
                <a:gd name="connsiteY258" fmla="*/ 29122 h 332962"/>
                <a:gd name="connsiteX259" fmla="*/ 32974 w 1014355"/>
                <a:gd name="connsiteY259" fmla="*/ 30604 h 332962"/>
                <a:gd name="connsiteX260" fmla="*/ 32974 w 1014355"/>
                <a:gd name="connsiteY260" fmla="*/ 30604 h 332962"/>
                <a:gd name="connsiteX261" fmla="*/ 28544 w 1014355"/>
                <a:gd name="connsiteY261" fmla="*/ 32069 h 332962"/>
                <a:gd name="connsiteX262" fmla="*/ 28544 w 1014355"/>
                <a:gd name="connsiteY262" fmla="*/ 32069 h 332962"/>
                <a:gd name="connsiteX263" fmla="*/ 24852 w 1014355"/>
                <a:gd name="connsiteY263" fmla="*/ 32819 h 332962"/>
                <a:gd name="connsiteX264" fmla="*/ 24852 w 1014355"/>
                <a:gd name="connsiteY264" fmla="*/ 32819 h 332962"/>
                <a:gd name="connsiteX265" fmla="*/ 21162 w 1014355"/>
                <a:gd name="connsiteY265" fmla="*/ 33551 h 332962"/>
                <a:gd name="connsiteX266" fmla="*/ 21162 w 1014355"/>
                <a:gd name="connsiteY266" fmla="*/ 33551 h 332962"/>
                <a:gd name="connsiteX267" fmla="*/ 18208 w 1014355"/>
                <a:gd name="connsiteY267" fmla="*/ 34284 h 332962"/>
                <a:gd name="connsiteX268" fmla="*/ 18208 w 1014355"/>
                <a:gd name="connsiteY268" fmla="*/ 34284 h 332962"/>
                <a:gd name="connsiteX269" fmla="*/ 15256 w 1014355"/>
                <a:gd name="connsiteY269" fmla="*/ 35766 h 332962"/>
                <a:gd name="connsiteX270" fmla="*/ 15256 w 1014355"/>
                <a:gd name="connsiteY270" fmla="*/ 35766 h 332962"/>
                <a:gd name="connsiteX271" fmla="*/ 12303 w 1014355"/>
                <a:gd name="connsiteY271" fmla="*/ 36498 h 332962"/>
                <a:gd name="connsiteX272" fmla="*/ 12303 w 1014355"/>
                <a:gd name="connsiteY272" fmla="*/ 36498 h 332962"/>
                <a:gd name="connsiteX273" fmla="*/ 10089 w 1014355"/>
                <a:gd name="connsiteY273" fmla="*/ 37981 h 332962"/>
                <a:gd name="connsiteX274" fmla="*/ 10089 w 1014355"/>
                <a:gd name="connsiteY274" fmla="*/ 37248 h 332962"/>
                <a:gd name="connsiteX275" fmla="*/ 7874 w 1014355"/>
                <a:gd name="connsiteY275" fmla="*/ 38713 h 332962"/>
                <a:gd name="connsiteX276" fmla="*/ 8612 w 1014355"/>
                <a:gd name="connsiteY276" fmla="*/ 38713 h 332962"/>
                <a:gd name="connsiteX277" fmla="*/ 6397 w 1014355"/>
                <a:gd name="connsiteY277" fmla="*/ 39463 h 332962"/>
                <a:gd name="connsiteX278" fmla="*/ 6397 w 1014355"/>
                <a:gd name="connsiteY278" fmla="*/ 39463 h 332962"/>
                <a:gd name="connsiteX279" fmla="*/ 4920 w 1014355"/>
                <a:gd name="connsiteY279" fmla="*/ 40196 h 332962"/>
                <a:gd name="connsiteX280" fmla="*/ 5659 w 1014355"/>
                <a:gd name="connsiteY280" fmla="*/ 40196 h 332962"/>
                <a:gd name="connsiteX281" fmla="*/ 4182 w 1014355"/>
                <a:gd name="connsiteY281" fmla="*/ 41678 h 332962"/>
                <a:gd name="connsiteX282" fmla="*/ 4182 w 1014355"/>
                <a:gd name="connsiteY282" fmla="*/ 40928 h 332962"/>
                <a:gd name="connsiteX283" fmla="*/ 3444 w 1014355"/>
                <a:gd name="connsiteY283" fmla="*/ 42410 h 332962"/>
                <a:gd name="connsiteX284" fmla="*/ 3444 w 1014355"/>
                <a:gd name="connsiteY284" fmla="*/ 41678 h 332962"/>
                <a:gd name="connsiteX285" fmla="*/ 3444 w 1014355"/>
                <a:gd name="connsiteY285" fmla="*/ 43143 h 332962"/>
                <a:gd name="connsiteX286" fmla="*/ 3444 w 1014355"/>
                <a:gd name="connsiteY286" fmla="*/ 42410 h 332962"/>
                <a:gd name="connsiteX287" fmla="*/ 3444 w 1014355"/>
                <a:gd name="connsiteY287" fmla="*/ 43893 h 332962"/>
                <a:gd name="connsiteX288" fmla="*/ 3444 w 1014355"/>
                <a:gd name="connsiteY288" fmla="*/ 43160 h 332962"/>
                <a:gd name="connsiteX289" fmla="*/ 3444 w 1014355"/>
                <a:gd name="connsiteY289" fmla="*/ 44625 h 332962"/>
                <a:gd name="connsiteX290" fmla="*/ 3444 w 1014355"/>
                <a:gd name="connsiteY290" fmla="*/ 43893 h 332962"/>
                <a:gd name="connsiteX291" fmla="*/ 3444 w 1014355"/>
                <a:gd name="connsiteY291" fmla="*/ 45375 h 332962"/>
                <a:gd name="connsiteX292" fmla="*/ 3444 w 1014355"/>
                <a:gd name="connsiteY292" fmla="*/ 44625 h 332962"/>
                <a:gd name="connsiteX293" fmla="*/ 4182 w 1014355"/>
                <a:gd name="connsiteY293" fmla="*/ 45375 h 332962"/>
                <a:gd name="connsiteX294" fmla="*/ 4182 w 1014355"/>
                <a:gd name="connsiteY294" fmla="*/ 45375 h 332962"/>
                <a:gd name="connsiteX295" fmla="*/ 5659 w 1014355"/>
                <a:gd name="connsiteY295" fmla="*/ 46840 h 332962"/>
                <a:gd name="connsiteX296" fmla="*/ 4920 w 1014355"/>
                <a:gd name="connsiteY296" fmla="*/ 46108 h 332962"/>
                <a:gd name="connsiteX297" fmla="*/ 6397 w 1014355"/>
                <a:gd name="connsiteY297" fmla="*/ 47590 h 332962"/>
                <a:gd name="connsiteX298" fmla="*/ 6397 w 1014355"/>
                <a:gd name="connsiteY298" fmla="*/ 47590 h 332962"/>
                <a:gd name="connsiteX299" fmla="*/ 8612 w 1014355"/>
                <a:gd name="connsiteY299" fmla="*/ 48322 h 332962"/>
                <a:gd name="connsiteX300" fmla="*/ 7874 w 1014355"/>
                <a:gd name="connsiteY300" fmla="*/ 48322 h 332962"/>
                <a:gd name="connsiteX301" fmla="*/ 10089 w 1014355"/>
                <a:gd name="connsiteY301" fmla="*/ 49055 h 332962"/>
                <a:gd name="connsiteX302" fmla="*/ 10089 w 1014355"/>
                <a:gd name="connsiteY302" fmla="*/ 49055 h 332962"/>
                <a:gd name="connsiteX303" fmla="*/ 12303 w 1014355"/>
                <a:gd name="connsiteY303" fmla="*/ 50537 h 332962"/>
                <a:gd name="connsiteX304" fmla="*/ 12303 w 1014355"/>
                <a:gd name="connsiteY304" fmla="*/ 50537 h 332962"/>
                <a:gd name="connsiteX305" fmla="*/ 15256 w 1014355"/>
                <a:gd name="connsiteY305" fmla="*/ 51269 h 332962"/>
                <a:gd name="connsiteX306" fmla="*/ 15256 w 1014355"/>
                <a:gd name="connsiteY306" fmla="*/ 51269 h 332962"/>
                <a:gd name="connsiteX307" fmla="*/ 18208 w 1014355"/>
                <a:gd name="connsiteY307" fmla="*/ 52019 h 332962"/>
                <a:gd name="connsiteX308" fmla="*/ 18208 w 1014355"/>
                <a:gd name="connsiteY308" fmla="*/ 52019 h 332962"/>
                <a:gd name="connsiteX309" fmla="*/ 21162 w 1014355"/>
                <a:gd name="connsiteY309" fmla="*/ 53484 h 332962"/>
                <a:gd name="connsiteX310" fmla="*/ 21162 w 1014355"/>
                <a:gd name="connsiteY310" fmla="*/ 53484 h 332962"/>
                <a:gd name="connsiteX311" fmla="*/ 24852 w 1014355"/>
                <a:gd name="connsiteY311" fmla="*/ 54234 h 332962"/>
                <a:gd name="connsiteX312" fmla="*/ 24852 w 1014355"/>
                <a:gd name="connsiteY312" fmla="*/ 54234 h 332962"/>
                <a:gd name="connsiteX313" fmla="*/ 28544 w 1014355"/>
                <a:gd name="connsiteY313" fmla="*/ 54966 h 332962"/>
                <a:gd name="connsiteX314" fmla="*/ 28544 w 1014355"/>
                <a:gd name="connsiteY314" fmla="*/ 54966 h 332962"/>
                <a:gd name="connsiteX315" fmla="*/ 32974 w 1014355"/>
                <a:gd name="connsiteY315" fmla="*/ 56449 h 332962"/>
                <a:gd name="connsiteX316" fmla="*/ 32974 w 1014355"/>
                <a:gd name="connsiteY316" fmla="*/ 56449 h 332962"/>
                <a:gd name="connsiteX317" fmla="*/ 41833 w 1014355"/>
                <a:gd name="connsiteY317" fmla="*/ 57914 h 332962"/>
                <a:gd name="connsiteX318" fmla="*/ 41833 w 1014355"/>
                <a:gd name="connsiteY318" fmla="*/ 57914 h 332962"/>
                <a:gd name="connsiteX319" fmla="*/ 52169 w 1014355"/>
                <a:gd name="connsiteY319" fmla="*/ 60129 h 332962"/>
                <a:gd name="connsiteX320" fmla="*/ 52169 w 1014355"/>
                <a:gd name="connsiteY320" fmla="*/ 60129 h 332962"/>
                <a:gd name="connsiteX321" fmla="*/ 63243 w 1014355"/>
                <a:gd name="connsiteY321" fmla="*/ 61611 h 332962"/>
                <a:gd name="connsiteX322" fmla="*/ 63243 w 1014355"/>
                <a:gd name="connsiteY322" fmla="*/ 61611 h 332962"/>
                <a:gd name="connsiteX323" fmla="*/ 75054 w 1014355"/>
                <a:gd name="connsiteY323" fmla="*/ 63093 h 332962"/>
                <a:gd name="connsiteX324" fmla="*/ 75054 w 1014355"/>
                <a:gd name="connsiteY324" fmla="*/ 63093 h 332962"/>
                <a:gd name="connsiteX325" fmla="*/ 88343 w 1014355"/>
                <a:gd name="connsiteY325" fmla="*/ 65308 h 332962"/>
                <a:gd name="connsiteX326" fmla="*/ 88343 w 1014355"/>
                <a:gd name="connsiteY326" fmla="*/ 65308 h 332962"/>
                <a:gd name="connsiteX327" fmla="*/ 102369 w 1014355"/>
                <a:gd name="connsiteY327" fmla="*/ 66773 h 332962"/>
                <a:gd name="connsiteX328" fmla="*/ 102369 w 1014355"/>
                <a:gd name="connsiteY328" fmla="*/ 66773 h 332962"/>
                <a:gd name="connsiteX329" fmla="*/ 117135 w 1014355"/>
                <a:gd name="connsiteY329" fmla="*/ 68255 h 332962"/>
                <a:gd name="connsiteX330" fmla="*/ 117135 w 1014355"/>
                <a:gd name="connsiteY330" fmla="*/ 68255 h 332962"/>
                <a:gd name="connsiteX331" fmla="*/ 133375 w 1014355"/>
                <a:gd name="connsiteY331" fmla="*/ 69737 h 332962"/>
                <a:gd name="connsiteX332" fmla="*/ 133375 w 1014355"/>
                <a:gd name="connsiteY332" fmla="*/ 69737 h 332962"/>
                <a:gd name="connsiteX333" fmla="*/ 150359 w 1014355"/>
                <a:gd name="connsiteY333" fmla="*/ 71219 h 332962"/>
                <a:gd name="connsiteX334" fmla="*/ 150359 w 1014355"/>
                <a:gd name="connsiteY334" fmla="*/ 71219 h 332962"/>
                <a:gd name="connsiteX335" fmla="*/ 167327 w 1014355"/>
                <a:gd name="connsiteY335" fmla="*/ 72684 h 332962"/>
                <a:gd name="connsiteX336" fmla="*/ 167327 w 1014355"/>
                <a:gd name="connsiteY336" fmla="*/ 72684 h 332962"/>
                <a:gd name="connsiteX337" fmla="*/ 185795 w 1014355"/>
                <a:gd name="connsiteY337" fmla="*/ 73434 h 332962"/>
                <a:gd name="connsiteX338" fmla="*/ 185795 w 1014355"/>
                <a:gd name="connsiteY338" fmla="*/ 73434 h 332962"/>
                <a:gd name="connsiteX339" fmla="*/ 204978 w 1014355"/>
                <a:gd name="connsiteY339" fmla="*/ 74899 h 332962"/>
                <a:gd name="connsiteX340" fmla="*/ 204978 w 1014355"/>
                <a:gd name="connsiteY340" fmla="*/ 74899 h 332962"/>
                <a:gd name="connsiteX341" fmla="*/ 224911 w 1014355"/>
                <a:gd name="connsiteY341" fmla="*/ 76382 h 332962"/>
                <a:gd name="connsiteX342" fmla="*/ 245594 w 1014355"/>
                <a:gd name="connsiteY342" fmla="*/ 77114 h 332962"/>
                <a:gd name="connsiteX343" fmla="*/ 245594 w 1014355"/>
                <a:gd name="connsiteY343" fmla="*/ 77114 h 332962"/>
                <a:gd name="connsiteX344" fmla="*/ 266259 w 1014355"/>
                <a:gd name="connsiteY344" fmla="*/ 77864 h 332962"/>
                <a:gd name="connsiteX345" fmla="*/ 266259 w 1014355"/>
                <a:gd name="connsiteY345" fmla="*/ 77864 h 332962"/>
                <a:gd name="connsiteX346" fmla="*/ 288407 w 1014355"/>
                <a:gd name="connsiteY346" fmla="*/ 79329 h 332962"/>
                <a:gd name="connsiteX347" fmla="*/ 288407 w 1014355"/>
                <a:gd name="connsiteY347" fmla="*/ 79329 h 332962"/>
                <a:gd name="connsiteX348" fmla="*/ 310554 w 1014355"/>
                <a:gd name="connsiteY348" fmla="*/ 80079 h 332962"/>
                <a:gd name="connsiteX349" fmla="*/ 310554 w 1014355"/>
                <a:gd name="connsiteY349" fmla="*/ 80079 h 332962"/>
                <a:gd name="connsiteX350" fmla="*/ 333434 w 1014355"/>
                <a:gd name="connsiteY350" fmla="*/ 80811 h 332962"/>
                <a:gd name="connsiteX351" fmla="*/ 333434 w 1014355"/>
                <a:gd name="connsiteY351" fmla="*/ 80811 h 332962"/>
                <a:gd name="connsiteX352" fmla="*/ 357064 w 1014355"/>
                <a:gd name="connsiteY352" fmla="*/ 81544 h 332962"/>
                <a:gd name="connsiteX353" fmla="*/ 381426 w 1014355"/>
                <a:gd name="connsiteY353" fmla="*/ 81544 h 332962"/>
                <a:gd name="connsiteX354" fmla="*/ 405789 w 1014355"/>
                <a:gd name="connsiteY354" fmla="*/ 82276 h 332962"/>
                <a:gd name="connsiteX355" fmla="*/ 405789 w 1014355"/>
                <a:gd name="connsiteY355" fmla="*/ 82276 h 332962"/>
                <a:gd name="connsiteX356" fmla="*/ 430151 w 1014355"/>
                <a:gd name="connsiteY356" fmla="*/ 83026 h 332962"/>
                <a:gd name="connsiteX357" fmla="*/ 559339 w 1014355"/>
                <a:gd name="connsiteY357" fmla="*/ 83026 h 332962"/>
                <a:gd name="connsiteX358" fmla="*/ 584451 w 1014355"/>
                <a:gd name="connsiteY358" fmla="*/ 82276 h 332962"/>
                <a:gd name="connsiteX359" fmla="*/ 609546 w 1014355"/>
                <a:gd name="connsiteY359" fmla="*/ 82276 h 332962"/>
                <a:gd name="connsiteX360" fmla="*/ 633908 w 1014355"/>
                <a:gd name="connsiteY360" fmla="*/ 81544 h 332962"/>
                <a:gd name="connsiteX361" fmla="*/ 657538 w 1014355"/>
                <a:gd name="connsiteY361" fmla="*/ 81544 h 332962"/>
                <a:gd name="connsiteX362" fmla="*/ 681151 w 1014355"/>
                <a:gd name="connsiteY362" fmla="*/ 80811 h 332962"/>
                <a:gd name="connsiteX363" fmla="*/ 681151 w 1014355"/>
                <a:gd name="connsiteY363" fmla="*/ 80811 h 332962"/>
                <a:gd name="connsiteX364" fmla="*/ 704048 w 1014355"/>
                <a:gd name="connsiteY364" fmla="*/ 80079 h 332962"/>
                <a:gd name="connsiteX365" fmla="*/ 704048 w 1014355"/>
                <a:gd name="connsiteY365" fmla="*/ 80079 h 332962"/>
                <a:gd name="connsiteX366" fmla="*/ 726928 w 1014355"/>
                <a:gd name="connsiteY366" fmla="*/ 79329 h 332962"/>
                <a:gd name="connsiteX367" fmla="*/ 726928 w 1014355"/>
                <a:gd name="connsiteY367" fmla="*/ 79329 h 332962"/>
                <a:gd name="connsiteX368" fmla="*/ 748343 w 1014355"/>
                <a:gd name="connsiteY368" fmla="*/ 77864 h 332962"/>
                <a:gd name="connsiteX369" fmla="*/ 748343 w 1014355"/>
                <a:gd name="connsiteY369" fmla="*/ 77864 h 332962"/>
                <a:gd name="connsiteX370" fmla="*/ 769741 w 1014355"/>
                <a:gd name="connsiteY370" fmla="*/ 77114 h 332962"/>
                <a:gd name="connsiteX371" fmla="*/ 769741 w 1014355"/>
                <a:gd name="connsiteY371" fmla="*/ 77114 h 332962"/>
                <a:gd name="connsiteX372" fmla="*/ 790423 w 1014355"/>
                <a:gd name="connsiteY372" fmla="*/ 76382 h 332962"/>
                <a:gd name="connsiteX373" fmla="*/ 790423 w 1014355"/>
                <a:gd name="connsiteY373" fmla="*/ 76382 h 332962"/>
                <a:gd name="connsiteX374" fmla="*/ 809606 w 1014355"/>
                <a:gd name="connsiteY374" fmla="*/ 74899 h 332962"/>
                <a:gd name="connsiteX375" fmla="*/ 809606 w 1014355"/>
                <a:gd name="connsiteY375" fmla="*/ 74899 h 332962"/>
                <a:gd name="connsiteX376" fmla="*/ 828807 w 1014355"/>
                <a:gd name="connsiteY376" fmla="*/ 73434 h 332962"/>
                <a:gd name="connsiteX377" fmla="*/ 828807 w 1014355"/>
                <a:gd name="connsiteY377" fmla="*/ 73434 h 332962"/>
                <a:gd name="connsiteX378" fmla="*/ 847257 w 1014355"/>
                <a:gd name="connsiteY378" fmla="*/ 72684 h 332962"/>
                <a:gd name="connsiteX379" fmla="*/ 847257 w 1014355"/>
                <a:gd name="connsiteY379" fmla="*/ 72684 h 332962"/>
                <a:gd name="connsiteX380" fmla="*/ 864975 w 1014355"/>
                <a:gd name="connsiteY380" fmla="*/ 71219 h 332962"/>
                <a:gd name="connsiteX381" fmla="*/ 864975 w 1014355"/>
                <a:gd name="connsiteY381" fmla="*/ 71219 h 332962"/>
                <a:gd name="connsiteX382" fmla="*/ 881961 w 1014355"/>
                <a:gd name="connsiteY382" fmla="*/ 69737 h 332962"/>
                <a:gd name="connsiteX383" fmla="*/ 881961 w 1014355"/>
                <a:gd name="connsiteY383" fmla="*/ 69737 h 332962"/>
                <a:gd name="connsiteX384" fmla="*/ 897464 w 1014355"/>
                <a:gd name="connsiteY384" fmla="*/ 68255 h 332962"/>
                <a:gd name="connsiteX385" fmla="*/ 897464 w 1014355"/>
                <a:gd name="connsiteY385" fmla="*/ 68255 h 332962"/>
                <a:gd name="connsiteX386" fmla="*/ 912235 w 1014355"/>
                <a:gd name="connsiteY386" fmla="*/ 66773 h 332962"/>
                <a:gd name="connsiteX387" fmla="*/ 912235 w 1014355"/>
                <a:gd name="connsiteY387" fmla="*/ 66773 h 332962"/>
                <a:gd name="connsiteX388" fmla="*/ 926988 w 1014355"/>
                <a:gd name="connsiteY388" fmla="*/ 65308 h 332962"/>
                <a:gd name="connsiteX389" fmla="*/ 926988 w 1014355"/>
                <a:gd name="connsiteY389" fmla="*/ 65308 h 332962"/>
                <a:gd name="connsiteX390" fmla="*/ 939545 w 1014355"/>
                <a:gd name="connsiteY390" fmla="*/ 63093 h 332962"/>
                <a:gd name="connsiteX391" fmla="*/ 939545 w 1014355"/>
                <a:gd name="connsiteY391" fmla="*/ 63093 h 332962"/>
                <a:gd name="connsiteX392" fmla="*/ 952101 w 1014355"/>
                <a:gd name="connsiteY392" fmla="*/ 61611 h 332962"/>
                <a:gd name="connsiteX393" fmla="*/ 952101 w 1014355"/>
                <a:gd name="connsiteY393" fmla="*/ 61611 h 332962"/>
                <a:gd name="connsiteX394" fmla="*/ 963174 w 1014355"/>
                <a:gd name="connsiteY394" fmla="*/ 60129 h 332962"/>
                <a:gd name="connsiteX395" fmla="*/ 963174 w 1014355"/>
                <a:gd name="connsiteY395" fmla="*/ 60129 h 332962"/>
                <a:gd name="connsiteX396" fmla="*/ 973498 w 1014355"/>
                <a:gd name="connsiteY396" fmla="*/ 57914 h 332962"/>
                <a:gd name="connsiteX397" fmla="*/ 973498 w 1014355"/>
                <a:gd name="connsiteY397" fmla="*/ 57914 h 332962"/>
                <a:gd name="connsiteX398" fmla="*/ 982357 w 1014355"/>
                <a:gd name="connsiteY398" fmla="*/ 56449 h 332962"/>
                <a:gd name="connsiteX399" fmla="*/ 982357 w 1014355"/>
                <a:gd name="connsiteY399" fmla="*/ 56449 h 332962"/>
                <a:gd name="connsiteX400" fmla="*/ 986054 w 1014355"/>
                <a:gd name="connsiteY400" fmla="*/ 54966 h 332962"/>
                <a:gd name="connsiteX401" fmla="*/ 986054 w 1014355"/>
                <a:gd name="connsiteY401" fmla="*/ 54966 h 332962"/>
                <a:gd name="connsiteX402" fmla="*/ 990484 w 1014355"/>
                <a:gd name="connsiteY402" fmla="*/ 54234 h 332962"/>
                <a:gd name="connsiteX403" fmla="*/ 989751 w 1014355"/>
                <a:gd name="connsiteY403" fmla="*/ 54234 h 332962"/>
                <a:gd name="connsiteX404" fmla="*/ 993448 w 1014355"/>
                <a:gd name="connsiteY404" fmla="*/ 53484 h 332962"/>
                <a:gd name="connsiteX405" fmla="*/ 993448 w 1014355"/>
                <a:gd name="connsiteY405" fmla="*/ 53484 h 332962"/>
                <a:gd name="connsiteX406" fmla="*/ 997128 w 1014355"/>
                <a:gd name="connsiteY406" fmla="*/ 52019 h 332962"/>
                <a:gd name="connsiteX407" fmla="*/ 997128 w 1014355"/>
                <a:gd name="connsiteY407" fmla="*/ 52019 h 332962"/>
                <a:gd name="connsiteX408" fmla="*/ 1000093 w 1014355"/>
                <a:gd name="connsiteY408" fmla="*/ 51269 h 332962"/>
                <a:gd name="connsiteX409" fmla="*/ 1000093 w 1014355"/>
                <a:gd name="connsiteY409" fmla="*/ 51269 h 332962"/>
                <a:gd name="connsiteX410" fmla="*/ 1002308 w 1014355"/>
                <a:gd name="connsiteY410" fmla="*/ 50537 h 332962"/>
                <a:gd name="connsiteX411" fmla="*/ 1002308 w 1014355"/>
                <a:gd name="connsiteY411" fmla="*/ 50537 h 332962"/>
                <a:gd name="connsiteX412" fmla="*/ 1004522 w 1014355"/>
                <a:gd name="connsiteY412" fmla="*/ 49055 h 332962"/>
                <a:gd name="connsiteX413" fmla="*/ 1004522 w 1014355"/>
                <a:gd name="connsiteY413" fmla="*/ 49055 h 332962"/>
                <a:gd name="connsiteX414" fmla="*/ 1006737 w 1014355"/>
                <a:gd name="connsiteY414" fmla="*/ 48322 h 332962"/>
                <a:gd name="connsiteX415" fmla="*/ 1006737 w 1014355"/>
                <a:gd name="connsiteY415" fmla="*/ 48322 h 332962"/>
                <a:gd name="connsiteX416" fmla="*/ 1008202 w 1014355"/>
                <a:gd name="connsiteY416" fmla="*/ 47590 h 332962"/>
                <a:gd name="connsiteX417" fmla="*/ 1008202 w 1014355"/>
                <a:gd name="connsiteY417" fmla="*/ 47590 h 332962"/>
                <a:gd name="connsiteX418" fmla="*/ 1009684 w 1014355"/>
                <a:gd name="connsiteY418" fmla="*/ 46108 h 332962"/>
                <a:gd name="connsiteX419" fmla="*/ 1009684 w 1014355"/>
                <a:gd name="connsiteY419" fmla="*/ 46840 h 332962"/>
                <a:gd name="connsiteX420" fmla="*/ 1010417 w 1014355"/>
                <a:gd name="connsiteY420" fmla="*/ 45375 h 332962"/>
                <a:gd name="connsiteX421" fmla="*/ 1010417 w 1014355"/>
                <a:gd name="connsiteY421" fmla="*/ 45375 h 332962"/>
                <a:gd name="connsiteX422" fmla="*/ 1011166 w 1014355"/>
                <a:gd name="connsiteY422" fmla="*/ 44625 h 332962"/>
                <a:gd name="connsiteX423" fmla="*/ 1011166 w 1014355"/>
                <a:gd name="connsiteY423" fmla="*/ 45375 h 332962"/>
                <a:gd name="connsiteX424" fmla="*/ 1011899 w 1014355"/>
                <a:gd name="connsiteY424" fmla="*/ 43893 h 332962"/>
                <a:gd name="connsiteX425" fmla="*/ 1011899 w 1014355"/>
                <a:gd name="connsiteY425" fmla="*/ 44625 h 332962"/>
                <a:gd name="connsiteX426" fmla="*/ 1011899 w 1014355"/>
                <a:gd name="connsiteY426" fmla="*/ 43160 h 332962"/>
                <a:gd name="connsiteX427" fmla="*/ 1011899 w 1014355"/>
                <a:gd name="connsiteY427" fmla="*/ 43893 h 332962"/>
                <a:gd name="connsiteX428" fmla="*/ 1014846 w 1014355"/>
                <a:gd name="connsiteY428" fmla="*/ 43143 h 332962"/>
                <a:gd name="connsiteX429" fmla="*/ 1014846 w 1014355"/>
                <a:gd name="connsiteY429" fmla="*/ 291945 h 332962"/>
                <a:gd name="connsiteX430" fmla="*/ 1014114 w 1014355"/>
                <a:gd name="connsiteY430" fmla="*/ 293410 h 332962"/>
                <a:gd name="connsiteX431" fmla="*/ 1012631 w 1014355"/>
                <a:gd name="connsiteY431" fmla="*/ 294892 h 332962"/>
                <a:gd name="connsiteX432" fmla="*/ 1011899 w 1014355"/>
                <a:gd name="connsiteY432" fmla="*/ 296375 h 332962"/>
                <a:gd name="connsiteX433" fmla="*/ 1009684 w 1014355"/>
                <a:gd name="connsiteY433" fmla="*/ 297107 h 332962"/>
                <a:gd name="connsiteX434" fmla="*/ 1008202 w 1014355"/>
                <a:gd name="connsiteY434" fmla="*/ 298590 h 332962"/>
                <a:gd name="connsiteX435" fmla="*/ 1005987 w 1014355"/>
                <a:gd name="connsiteY435" fmla="*/ 299322 h 332962"/>
                <a:gd name="connsiteX436" fmla="*/ 1003772 w 1014355"/>
                <a:gd name="connsiteY436" fmla="*/ 300804 h 332962"/>
                <a:gd name="connsiteX437" fmla="*/ 1000825 w 1014355"/>
                <a:gd name="connsiteY437" fmla="*/ 301537 h 332962"/>
                <a:gd name="connsiteX438" fmla="*/ 997861 w 1014355"/>
                <a:gd name="connsiteY438" fmla="*/ 302269 h 332962"/>
                <a:gd name="connsiteX439" fmla="*/ 994181 w 1014355"/>
                <a:gd name="connsiteY439" fmla="*/ 303751 h 332962"/>
                <a:gd name="connsiteX440" fmla="*/ 991216 w 1014355"/>
                <a:gd name="connsiteY440" fmla="*/ 304484 h 332962"/>
                <a:gd name="connsiteX441" fmla="*/ 986787 w 1014355"/>
                <a:gd name="connsiteY441" fmla="*/ 305234 h 332962"/>
                <a:gd name="connsiteX442" fmla="*/ 983107 w 1014355"/>
                <a:gd name="connsiteY442" fmla="*/ 306699 h 332962"/>
                <a:gd name="connsiteX443" fmla="*/ 973498 w 1014355"/>
                <a:gd name="connsiteY443" fmla="*/ 308181 h 332962"/>
                <a:gd name="connsiteX444" fmla="*/ 963907 w 1014355"/>
                <a:gd name="connsiteY444" fmla="*/ 310396 h 332962"/>
                <a:gd name="connsiteX445" fmla="*/ 952101 w 1014355"/>
                <a:gd name="connsiteY445" fmla="*/ 311878 h 332962"/>
                <a:gd name="connsiteX446" fmla="*/ 940277 w 1014355"/>
                <a:gd name="connsiteY446" fmla="*/ 313360 h 332962"/>
                <a:gd name="connsiteX447" fmla="*/ 926988 w 1014355"/>
                <a:gd name="connsiteY447" fmla="*/ 315575 h 332962"/>
                <a:gd name="connsiteX448" fmla="*/ 912967 w 1014355"/>
                <a:gd name="connsiteY448" fmla="*/ 317040 h 332962"/>
                <a:gd name="connsiteX449" fmla="*/ 898197 w 1014355"/>
                <a:gd name="connsiteY449" fmla="*/ 318522 h 332962"/>
                <a:gd name="connsiteX450" fmla="*/ 881961 w 1014355"/>
                <a:gd name="connsiteY450" fmla="*/ 320005 h 332962"/>
                <a:gd name="connsiteX451" fmla="*/ 864975 w 1014355"/>
                <a:gd name="connsiteY451" fmla="*/ 321469 h 332962"/>
                <a:gd name="connsiteX452" fmla="*/ 847257 w 1014355"/>
                <a:gd name="connsiteY452" fmla="*/ 322952 h 332962"/>
                <a:gd name="connsiteX453" fmla="*/ 829539 w 1014355"/>
                <a:gd name="connsiteY453" fmla="*/ 323684 h 332962"/>
                <a:gd name="connsiteX454" fmla="*/ 810356 w 1014355"/>
                <a:gd name="connsiteY454" fmla="*/ 325167 h 332962"/>
                <a:gd name="connsiteX455" fmla="*/ 790423 w 1014355"/>
                <a:gd name="connsiteY455" fmla="*/ 326649 h 332962"/>
                <a:gd name="connsiteX456" fmla="*/ 769741 w 1014355"/>
                <a:gd name="connsiteY456" fmla="*/ 327381 h 332962"/>
                <a:gd name="connsiteX457" fmla="*/ 748343 w 1014355"/>
                <a:gd name="connsiteY457" fmla="*/ 328114 h 332962"/>
                <a:gd name="connsiteX458" fmla="*/ 726928 w 1014355"/>
                <a:gd name="connsiteY458" fmla="*/ 329596 h 332962"/>
                <a:gd name="connsiteX459" fmla="*/ 704048 w 1014355"/>
                <a:gd name="connsiteY459" fmla="*/ 330328 h 332962"/>
                <a:gd name="connsiteX460" fmla="*/ 681151 w 1014355"/>
                <a:gd name="connsiteY460" fmla="*/ 331078 h 332962"/>
                <a:gd name="connsiteX461" fmla="*/ 657538 w 1014355"/>
                <a:gd name="connsiteY461" fmla="*/ 331811 h 332962"/>
                <a:gd name="connsiteX462" fmla="*/ 633908 w 1014355"/>
                <a:gd name="connsiteY462" fmla="*/ 331811 h 332962"/>
                <a:gd name="connsiteX463" fmla="*/ 609546 w 1014355"/>
                <a:gd name="connsiteY463" fmla="*/ 332543 h 332962"/>
                <a:gd name="connsiteX464" fmla="*/ 584451 w 1014355"/>
                <a:gd name="connsiteY464" fmla="*/ 332543 h 332962"/>
                <a:gd name="connsiteX465" fmla="*/ 559339 w 1014355"/>
                <a:gd name="connsiteY465" fmla="*/ 333293 h 332962"/>
                <a:gd name="connsiteX466" fmla="*/ 430151 w 1014355"/>
                <a:gd name="connsiteY466" fmla="*/ 333293 h 332962"/>
                <a:gd name="connsiteX467" fmla="*/ 405789 w 1014355"/>
                <a:gd name="connsiteY467" fmla="*/ 332543 h 332962"/>
                <a:gd name="connsiteX468" fmla="*/ 380694 w 1014355"/>
                <a:gd name="connsiteY468" fmla="*/ 331811 h 332962"/>
                <a:gd name="connsiteX469" fmla="*/ 357064 w 1014355"/>
                <a:gd name="connsiteY469" fmla="*/ 331811 h 332962"/>
                <a:gd name="connsiteX470" fmla="*/ 333434 w 1014355"/>
                <a:gd name="connsiteY470" fmla="*/ 331078 h 332962"/>
                <a:gd name="connsiteX471" fmla="*/ 310554 w 1014355"/>
                <a:gd name="connsiteY471" fmla="*/ 330328 h 332962"/>
                <a:gd name="connsiteX472" fmla="*/ 288407 w 1014355"/>
                <a:gd name="connsiteY472" fmla="*/ 329596 h 332962"/>
                <a:gd name="connsiteX473" fmla="*/ 266259 w 1014355"/>
                <a:gd name="connsiteY473" fmla="*/ 328114 h 332962"/>
                <a:gd name="connsiteX474" fmla="*/ 244844 w 1014355"/>
                <a:gd name="connsiteY474" fmla="*/ 327381 h 332962"/>
                <a:gd name="connsiteX475" fmla="*/ 224911 w 1014355"/>
                <a:gd name="connsiteY475" fmla="*/ 326649 h 332962"/>
                <a:gd name="connsiteX476" fmla="*/ 204978 w 1014355"/>
                <a:gd name="connsiteY476" fmla="*/ 325167 h 332962"/>
                <a:gd name="connsiteX477" fmla="*/ 185795 w 1014355"/>
                <a:gd name="connsiteY477" fmla="*/ 323684 h 332962"/>
                <a:gd name="connsiteX478" fmla="*/ 167327 w 1014355"/>
                <a:gd name="connsiteY478" fmla="*/ 322952 h 332962"/>
                <a:gd name="connsiteX479" fmla="*/ 149609 w 1014355"/>
                <a:gd name="connsiteY479" fmla="*/ 321469 h 332962"/>
                <a:gd name="connsiteX480" fmla="*/ 132638 w 1014355"/>
                <a:gd name="connsiteY480" fmla="*/ 320005 h 332962"/>
                <a:gd name="connsiteX481" fmla="*/ 117135 w 1014355"/>
                <a:gd name="connsiteY481" fmla="*/ 318522 h 332962"/>
                <a:gd name="connsiteX482" fmla="*/ 102369 w 1014355"/>
                <a:gd name="connsiteY482" fmla="*/ 317040 h 332962"/>
                <a:gd name="connsiteX483" fmla="*/ 87605 w 1014355"/>
                <a:gd name="connsiteY483" fmla="*/ 315575 h 332962"/>
                <a:gd name="connsiteX484" fmla="*/ 75054 w 1014355"/>
                <a:gd name="connsiteY484" fmla="*/ 313360 h 332962"/>
                <a:gd name="connsiteX485" fmla="*/ 62505 w 1014355"/>
                <a:gd name="connsiteY485" fmla="*/ 311878 h 332962"/>
                <a:gd name="connsiteX486" fmla="*/ 51430 w 1014355"/>
                <a:gd name="connsiteY486" fmla="*/ 310396 h 332962"/>
                <a:gd name="connsiteX487" fmla="*/ 41095 w 1014355"/>
                <a:gd name="connsiteY487" fmla="*/ 308181 h 332962"/>
                <a:gd name="connsiteX488" fmla="*/ 32236 w 1014355"/>
                <a:gd name="connsiteY488" fmla="*/ 306699 h 332962"/>
                <a:gd name="connsiteX489" fmla="*/ 27807 w 1014355"/>
                <a:gd name="connsiteY489" fmla="*/ 305234 h 332962"/>
                <a:gd name="connsiteX490" fmla="*/ 24115 w 1014355"/>
                <a:gd name="connsiteY490" fmla="*/ 304484 h 332962"/>
                <a:gd name="connsiteX491" fmla="*/ 20423 w 1014355"/>
                <a:gd name="connsiteY491" fmla="*/ 303751 h 332962"/>
                <a:gd name="connsiteX492" fmla="*/ 17470 w 1014355"/>
                <a:gd name="connsiteY492" fmla="*/ 302269 h 332962"/>
                <a:gd name="connsiteX493" fmla="*/ 14518 w 1014355"/>
                <a:gd name="connsiteY493" fmla="*/ 301537 h 332962"/>
                <a:gd name="connsiteX494" fmla="*/ 11564 w 1014355"/>
                <a:gd name="connsiteY494" fmla="*/ 300804 h 332962"/>
                <a:gd name="connsiteX495" fmla="*/ 8612 w 1014355"/>
                <a:gd name="connsiteY495" fmla="*/ 299322 h 332962"/>
                <a:gd name="connsiteX496" fmla="*/ 7134 w 1014355"/>
                <a:gd name="connsiteY496" fmla="*/ 298590 h 332962"/>
                <a:gd name="connsiteX497" fmla="*/ 4920 w 1014355"/>
                <a:gd name="connsiteY497" fmla="*/ 297107 h 332962"/>
                <a:gd name="connsiteX498" fmla="*/ 3444 w 1014355"/>
                <a:gd name="connsiteY498" fmla="*/ 296375 h 332962"/>
                <a:gd name="connsiteX499" fmla="*/ 1967 w 1014355"/>
                <a:gd name="connsiteY499" fmla="*/ 294892 h 332962"/>
                <a:gd name="connsiteX500" fmla="*/ 1230 w 1014355"/>
                <a:gd name="connsiteY500" fmla="*/ 293410 h 332962"/>
                <a:gd name="connsiteX501" fmla="*/ 490 w 1014355"/>
                <a:gd name="connsiteY501" fmla="*/ 291945 h 332962"/>
                <a:gd name="connsiteX502" fmla="*/ 490 w 1014355"/>
                <a:gd name="connsiteY502" fmla="*/ 43143 h 332962"/>
                <a:gd name="connsiteX503" fmla="*/ 3444 w 1014355"/>
                <a:gd name="connsiteY503" fmla="*/ 43143 h 332962"/>
                <a:gd name="connsiteX504" fmla="*/ 3444 w 1014355"/>
                <a:gd name="connsiteY504" fmla="*/ 290463 h 332962"/>
                <a:gd name="connsiteX505" fmla="*/ 3444 w 1014355"/>
                <a:gd name="connsiteY505" fmla="*/ 291195 h 332962"/>
                <a:gd name="connsiteX506" fmla="*/ 3444 w 1014355"/>
                <a:gd name="connsiteY506" fmla="*/ 291945 h 332962"/>
                <a:gd name="connsiteX507" fmla="*/ 3444 w 1014355"/>
                <a:gd name="connsiteY507" fmla="*/ 291945 h 332962"/>
                <a:gd name="connsiteX508" fmla="*/ 4182 w 1014355"/>
                <a:gd name="connsiteY508" fmla="*/ 292678 h 332962"/>
                <a:gd name="connsiteX509" fmla="*/ 4182 w 1014355"/>
                <a:gd name="connsiteY509" fmla="*/ 292678 h 332962"/>
                <a:gd name="connsiteX510" fmla="*/ 5659 w 1014355"/>
                <a:gd name="connsiteY510" fmla="*/ 293410 h 332962"/>
                <a:gd name="connsiteX511" fmla="*/ 4920 w 1014355"/>
                <a:gd name="connsiteY511" fmla="*/ 293410 h 332962"/>
                <a:gd name="connsiteX512" fmla="*/ 6397 w 1014355"/>
                <a:gd name="connsiteY512" fmla="*/ 294892 h 332962"/>
                <a:gd name="connsiteX513" fmla="*/ 6397 w 1014355"/>
                <a:gd name="connsiteY513" fmla="*/ 294892 h 332962"/>
                <a:gd name="connsiteX514" fmla="*/ 8612 w 1014355"/>
                <a:gd name="connsiteY514" fmla="*/ 295625 h 332962"/>
                <a:gd name="connsiteX515" fmla="*/ 7874 w 1014355"/>
                <a:gd name="connsiteY515" fmla="*/ 295625 h 332962"/>
                <a:gd name="connsiteX516" fmla="*/ 10089 w 1014355"/>
                <a:gd name="connsiteY516" fmla="*/ 296375 h 332962"/>
                <a:gd name="connsiteX517" fmla="*/ 10089 w 1014355"/>
                <a:gd name="connsiteY517" fmla="*/ 296375 h 332962"/>
                <a:gd name="connsiteX518" fmla="*/ 12303 w 1014355"/>
                <a:gd name="connsiteY518" fmla="*/ 297840 h 332962"/>
                <a:gd name="connsiteX519" fmla="*/ 12303 w 1014355"/>
                <a:gd name="connsiteY519" fmla="*/ 297840 h 332962"/>
                <a:gd name="connsiteX520" fmla="*/ 15256 w 1014355"/>
                <a:gd name="connsiteY520" fmla="*/ 298590 h 332962"/>
                <a:gd name="connsiteX521" fmla="*/ 15256 w 1014355"/>
                <a:gd name="connsiteY521" fmla="*/ 298590 h 332962"/>
                <a:gd name="connsiteX522" fmla="*/ 18210 w 1014355"/>
                <a:gd name="connsiteY522" fmla="*/ 299322 h 332962"/>
                <a:gd name="connsiteX523" fmla="*/ 18210 w 1014355"/>
                <a:gd name="connsiteY523" fmla="*/ 299322 h 332962"/>
                <a:gd name="connsiteX524" fmla="*/ 21162 w 1014355"/>
                <a:gd name="connsiteY524" fmla="*/ 300804 h 332962"/>
                <a:gd name="connsiteX525" fmla="*/ 21162 w 1014355"/>
                <a:gd name="connsiteY525" fmla="*/ 300804 h 332962"/>
                <a:gd name="connsiteX526" fmla="*/ 24854 w 1014355"/>
                <a:gd name="connsiteY526" fmla="*/ 301537 h 332962"/>
                <a:gd name="connsiteX527" fmla="*/ 24854 w 1014355"/>
                <a:gd name="connsiteY527" fmla="*/ 301537 h 332962"/>
                <a:gd name="connsiteX528" fmla="*/ 28544 w 1014355"/>
                <a:gd name="connsiteY528" fmla="*/ 302269 h 332962"/>
                <a:gd name="connsiteX529" fmla="*/ 28544 w 1014355"/>
                <a:gd name="connsiteY529" fmla="*/ 302269 h 332962"/>
                <a:gd name="connsiteX530" fmla="*/ 32974 w 1014355"/>
                <a:gd name="connsiteY530" fmla="*/ 303751 h 332962"/>
                <a:gd name="connsiteX531" fmla="*/ 32974 w 1014355"/>
                <a:gd name="connsiteY531" fmla="*/ 303019 h 332962"/>
                <a:gd name="connsiteX532" fmla="*/ 41833 w 1014355"/>
                <a:gd name="connsiteY532" fmla="*/ 305234 h 332962"/>
                <a:gd name="connsiteX533" fmla="*/ 41833 w 1014355"/>
                <a:gd name="connsiteY533" fmla="*/ 305234 h 332962"/>
                <a:gd name="connsiteX534" fmla="*/ 52169 w 1014355"/>
                <a:gd name="connsiteY534" fmla="*/ 306699 h 332962"/>
                <a:gd name="connsiteX535" fmla="*/ 52169 w 1014355"/>
                <a:gd name="connsiteY535" fmla="*/ 306699 h 332962"/>
                <a:gd name="connsiteX536" fmla="*/ 63243 w 1014355"/>
                <a:gd name="connsiteY536" fmla="*/ 308913 h 332962"/>
                <a:gd name="connsiteX537" fmla="*/ 63243 w 1014355"/>
                <a:gd name="connsiteY537" fmla="*/ 308913 h 332962"/>
                <a:gd name="connsiteX538" fmla="*/ 75054 w 1014355"/>
                <a:gd name="connsiteY538" fmla="*/ 310396 h 332962"/>
                <a:gd name="connsiteX539" fmla="*/ 75054 w 1014355"/>
                <a:gd name="connsiteY539" fmla="*/ 310396 h 332962"/>
                <a:gd name="connsiteX540" fmla="*/ 88343 w 1014355"/>
                <a:gd name="connsiteY540" fmla="*/ 311878 h 332962"/>
                <a:gd name="connsiteX541" fmla="*/ 88343 w 1014355"/>
                <a:gd name="connsiteY541" fmla="*/ 311878 h 332962"/>
                <a:gd name="connsiteX542" fmla="*/ 102371 w 1014355"/>
                <a:gd name="connsiteY542" fmla="*/ 314093 h 332962"/>
                <a:gd name="connsiteX543" fmla="*/ 102371 w 1014355"/>
                <a:gd name="connsiteY543" fmla="*/ 314093 h 332962"/>
                <a:gd name="connsiteX544" fmla="*/ 117135 w 1014355"/>
                <a:gd name="connsiteY544" fmla="*/ 315558 h 332962"/>
                <a:gd name="connsiteX545" fmla="*/ 117135 w 1014355"/>
                <a:gd name="connsiteY545" fmla="*/ 315558 h 332962"/>
                <a:gd name="connsiteX546" fmla="*/ 133377 w 1014355"/>
                <a:gd name="connsiteY546" fmla="*/ 317040 h 332962"/>
                <a:gd name="connsiteX547" fmla="*/ 133377 w 1014355"/>
                <a:gd name="connsiteY547" fmla="*/ 317040 h 332962"/>
                <a:gd name="connsiteX548" fmla="*/ 150359 w 1014355"/>
                <a:gd name="connsiteY548" fmla="*/ 318522 h 332962"/>
                <a:gd name="connsiteX549" fmla="*/ 150359 w 1014355"/>
                <a:gd name="connsiteY549" fmla="*/ 318522 h 332962"/>
                <a:gd name="connsiteX550" fmla="*/ 167327 w 1014355"/>
                <a:gd name="connsiteY550" fmla="*/ 319987 h 332962"/>
                <a:gd name="connsiteX551" fmla="*/ 167327 w 1014355"/>
                <a:gd name="connsiteY551" fmla="*/ 319987 h 332962"/>
                <a:gd name="connsiteX552" fmla="*/ 185795 w 1014355"/>
                <a:gd name="connsiteY552" fmla="*/ 320737 h 332962"/>
                <a:gd name="connsiteX553" fmla="*/ 185795 w 1014355"/>
                <a:gd name="connsiteY553" fmla="*/ 320737 h 332962"/>
                <a:gd name="connsiteX554" fmla="*/ 204978 w 1014355"/>
                <a:gd name="connsiteY554" fmla="*/ 322202 h 332962"/>
                <a:gd name="connsiteX555" fmla="*/ 204978 w 1014355"/>
                <a:gd name="connsiteY555" fmla="*/ 322202 h 332962"/>
                <a:gd name="connsiteX556" fmla="*/ 224911 w 1014355"/>
                <a:gd name="connsiteY556" fmla="*/ 323684 h 332962"/>
                <a:gd name="connsiteX557" fmla="*/ 245594 w 1014355"/>
                <a:gd name="connsiteY557" fmla="*/ 324417 h 332962"/>
                <a:gd name="connsiteX558" fmla="*/ 245594 w 1014355"/>
                <a:gd name="connsiteY558" fmla="*/ 324417 h 332962"/>
                <a:gd name="connsiteX559" fmla="*/ 266259 w 1014355"/>
                <a:gd name="connsiteY559" fmla="*/ 325167 h 332962"/>
                <a:gd name="connsiteX560" fmla="*/ 266259 w 1014355"/>
                <a:gd name="connsiteY560" fmla="*/ 325167 h 332962"/>
                <a:gd name="connsiteX561" fmla="*/ 288407 w 1014355"/>
                <a:gd name="connsiteY561" fmla="*/ 326631 h 332962"/>
                <a:gd name="connsiteX562" fmla="*/ 288407 w 1014355"/>
                <a:gd name="connsiteY562" fmla="*/ 326631 h 332962"/>
                <a:gd name="connsiteX563" fmla="*/ 310554 w 1014355"/>
                <a:gd name="connsiteY563" fmla="*/ 327381 h 332962"/>
                <a:gd name="connsiteX564" fmla="*/ 310554 w 1014355"/>
                <a:gd name="connsiteY564" fmla="*/ 327381 h 332962"/>
                <a:gd name="connsiteX565" fmla="*/ 333434 w 1014355"/>
                <a:gd name="connsiteY565" fmla="*/ 328114 h 332962"/>
                <a:gd name="connsiteX566" fmla="*/ 333434 w 1014355"/>
                <a:gd name="connsiteY566" fmla="*/ 328114 h 332962"/>
                <a:gd name="connsiteX567" fmla="*/ 357064 w 1014355"/>
                <a:gd name="connsiteY567" fmla="*/ 328846 h 332962"/>
                <a:gd name="connsiteX568" fmla="*/ 381426 w 1014355"/>
                <a:gd name="connsiteY568" fmla="*/ 328846 h 332962"/>
                <a:gd name="connsiteX569" fmla="*/ 405789 w 1014355"/>
                <a:gd name="connsiteY569" fmla="*/ 329596 h 332962"/>
                <a:gd name="connsiteX570" fmla="*/ 430151 w 1014355"/>
                <a:gd name="connsiteY570" fmla="*/ 329596 h 332962"/>
                <a:gd name="connsiteX571" fmla="*/ 455995 w 1014355"/>
                <a:gd name="connsiteY571" fmla="*/ 330328 h 332962"/>
                <a:gd name="connsiteX572" fmla="*/ 559339 w 1014355"/>
                <a:gd name="connsiteY572" fmla="*/ 330328 h 332962"/>
                <a:gd name="connsiteX573" fmla="*/ 584451 w 1014355"/>
                <a:gd name="connsiteY573" fmla="*/ 329596 h 332962"/>
                <a:gd name="connsiteX574" fmla="*/ 609546 w 1014355"/>
                <a:gd name="connsiteY574" fmla="*/ 329596 h 332962"/>
                <a:gd name="connsiteX575" fmla="*/ 633908 w 1014355"/>
                <a:gd name="connsiteY575" fmla="*/ 328846 h 332962"/>
                <a:gd name="connsiteX576" fmla="*/ 657538 w 1014355"/>
                <a:gd name="connsiteY576" fmla="*/ 328846 h 332962"/>
                <a:gd name="connsiteX577" fmla="*/ 681151 w 1014355"/>
                <a:gd name="connsiteY577" fmla="*/ 328114 h 332962"/>
                <a:gd name="connsiteX578" fmla="*/ 681151 w 1014355"/>
                <a:gd name="connsiteY578" fmla="*/ 328114 h 332962"/>
                <a:gd name="connsiteX579" fmla="*/ 704048 w 1014355"/>
                <a:gd name="connsiteY579" fmla="*/ 327381 h 332962"/>
                <a:gd name="connsiteX580" fmla="*/ 704048 w 1014355"/>
                <a:gd name="connsiteY580" fmla="*/ 327381 h 332962"/>
                <a:gd name="connsiteX581" fmla="*/ 726928 w 1014355"/>
                <a:gd name="connsiteY581" fmla="*/ 326631 h 332962"/>
                <a:gd name="connsiteX582" fmla="*/ 726928 w 1014355"/>
                <a:gd name="connsiteY582" fmla="*/ 326631 h 332962"/>
                <a:gd name="connsiteX583" fmla="*/ 748343 w 1014355"/>
                <a:gd name="connsiteY583" fmla="*/ 325167 h 332962"/>
                <a:gd name="connsiteX584" fmla="*/ 748343 w 1014355"/>
                <a:gd name="connsiteY584" fmla="*/ 325167 h 332962"/>
                <a:gd name="connsiteX585" fmla="*/ 769741 w 1014355"/>
                <a:gd name="connsiteY585" fmla="*/ 324417 h 332962"/>
                <a:gd name="connsiteX586" fmla="*/ 769741 w 1014355"/>
                <a:gd name="connsiteY586" fmla="*/ 324417 h 332962"/>
                <a:gd name="connsiteX587" fmla="*/ 790423 w 1014355"/>
                <a:gd name="connsiteY587" fmla="*/ 323684 h 332962"/>
                <a:gd name="connsiteX588" fmla="*/ 790423 w 1014355"/>
                <a:gd name="connsiteY588" fmla="*/ 323684 h 332962"/>
                <a:gd name="connsiteX589" fmla="*/ 809606 w 1014355"/>
                <a:gd name="connsiteY589" fmla="*/ 322202 h 332962"/>
                <a:gd name="connsiteX590" fmla="*/ 809606 w 1014355"/>
                <a:gd name="connsiteY590" fmla="*/ 322202 h 332962"/>
                <a:gd name="connsiteX591" fmla="*/ 828807 w 1014355"/>
                <a:gd name="connsiteY591" fmla="*/ 320737 h 332962"/>
                <a:gd name="connsiteX592" fmla="*/ 828807 w 1014355"/>
                <a:gd name="connsiteY592" fmla="*/ 320737 h 332962"/>
                <a:gd name="connsiteX593" fmla="*/ 847257 w 1014355"/>
                <a:gd name="connsiteY593" fmla="*/ 319987 h 332962"/>
                <a:gd name="connsiteX594" fmla="*/ 847257 w 1014355"/>
                <a:gd name="connsiteY594" fmla="*/ 319987 h 332962"/>
                <a:gd name="connsiteX595" fmla="*/ 864975 w 1014355"/>
                <a:gd name="connsiteY595" fmla="*/ 318522 h 332962"/>
                <a:gd name="connsiteX596" fmla="*/ 864975 w 1014355"/>
                <a:gd name="connsiteY596" fmla="*/ 318522 h 332962"/>
                <a:gd name="connsiteX597" fmla="*/ 881961 w 1014355"/>
                <a:gd name="connsiteY597" fmla="*/ 317040 h 332962"/>
                <a:gd name="connsiteX598" fmla="*/ 881961 w 1014355"/>
                <a:gd name="connsiteY598" fmla="*/ 317040 h 332962"/>
                <a:gd name="connsiteX599" fmla="*/ 897464 w 1014355"/>
                <a:gd name="connsiteY599" fmla="*/ 315558 h 332962"/>
                <a:gd name="connsiteX600" fmla="*/ 897464 w 1014355"/>
                <a:gd name="connsiteY600" fmla="*/ 315558 h 332962"/>
                <a:gd name="connsiteX601" fmla="*/ 912235 w 1014355"/>
                <a:gd name="connsiteY601" fmla="*/ 314093 h 332962"/>
                <a:gd name="connsiteX602" fmla="*/ 912235 w 1014355"/>
                <a:gd name="connsiteY602" fmla="*/ 314093 h 332962"/>
                <a:gd name="connsiteX603" fmla="*/ 926988 w 1014355"/>
                <a:gd name="connsiteY603" fmla="*/ 311878 h 332962"/>
                <a:gd name="connsiteX604" fmla="*/ 926988 w 1014355"/>
                <a:gd name="connsiteY604" fmla="*/ 311878 h 332962"/>
                <a:gd name="connsiteX605" fmla="*/ 939545 w 1014355"/>
                <a:gd name="connsiteY605" fmla="*/ 310396 h 332962"/>
                <a:gd name="connsiteX606" fmla="*/ 939545 w 1014355"/>
                <a:gd name="connsiteY606" fmla="*/ 310396 h 332962"/>
                <a:gd name="connsiteX607" fmla="*/ 952101 w 1014355"/>
                <a:gd name="connsiteY607" fmla="*/ 308913 h 332962"/>
                <a:gd name="connsiteX608" fmla="*/ 952101 w 1014355"/>
                <a:gd name="connsiteY608" fmla="*/ 308913 h 332962"/>
                <a:gd name="connsiteX609" fmla="*/ 963174 w 1014355"/>
                <a:gd name="connsiteY609" fmla="*/ 306699 h 332962"/>
                <a:gd name="connsiteX610" fmla="*/ 963174 w 1014355"/>
                <a:gd name="connsiteY610" fmla="*/ 306699 h 332962"/>
                <a:gd name="connsiteX611" fmla="*/ 973498 w 1014355"/>
                <a:gd name="connsiteY611" fmla="*/ 305234 h 332962"/>
                <a:gd name="connsiteX612" fmla="*/ 973498 w 1014355"/>
                <a:gd name="connsiteY612" fmla="*/ 305234 h 332962"/>
                <a:gd name="connsiteX613" fmla="*/ 982357 w 1014355"/>
                <a:gd name="connsiteY613" fmla="*/ 303019 h 332962"/>
                <a:gd name="connsiteX614" fmla="*/ 982357 w 1014355"/>
                <a:gd name="connsiteY614" fmla="*/ 303751 h 332962"/>
                <a:gd name="connsiteX615" fmla="*/ 986054 w 1014355"/>
                <a:gd name="connsiteY615" fmla="*/ 302269 h 332962"/>
                <a:gd name="connsiteX616" fmla="*/ 986054 w 1014355"/>
                <a:gd name="connsiteY616" fmla="*/ 302269 h 332962"/>
                <a:gd name="connsiteX617" fmla="*/ 990484 w 1014355"/>
                <a:gd name="connsiteY617" fmla="*/ 301537 h 332962"/>
                <a:gd name="connsiteX618" fmla="*/ 989751 w 1014355"/>
                <a:gd name="connsiteY618" fmla="*/ 301537 h 332962"/>
                <a:gd name="connsiteX619" fmla="*/ 993448 w 1014355"/>
                <a:gd name="connsiteY619" fmla="*/ 300804 h 332962"/>
                <a:gd name="connsiteX620" fmla="*/ 993448 w 1014355"/>
                <a:gd name="connsiteY620" fmla="*/ 300804 h 332962"/>
                <a:gd name="connsiteX621" fmla="*/ 997128 w 1014355"/>
                <a:gd name="connsiteY621" fmla="*/ 299322 h 332962"/>
                <a:gd name="connsiteX622" fmla="*/ 997128 w 1014355"/>
                <a:gd name="connsiteY622" fmla="*/ 299322 h 332962"/>
                <a:gd name="connsiteX623" fmla="*/ 1000093 w 1014355"/>
                <a:gd name="connsiteY623" fmla="*/ 298590 h 332962"/>
                <a:gd name="connsiteX624" fmla="*/ 1000093 w 1014355"/>
                <a:gd name="connsiteY624" fmla="*/ 298590 h 332962"/>
                <a:gd name="connsiteX625" fmla="*/ 1002308 w 1014355"/>
                <a:gd name="connsiteY625" fmla="*/ 297840 h 332962"/>
                <a:gd name="connsiteX626" fmla="*/ 1002308 w 1014355"/>
                <a:gd name="connsiteY626" fmla="*/ 297840 h 332962"/>
                <a:gd name="connsiteX627" fmla="*/ 1004522 w 1014355"/>
                <a:gd name="connsiteY627" fmla="*/ 296375 h 332962"/>
                <a:gd name="connsiteX628" fmla="*/ 1004522 w 1014355"/>
                <a:gd name="connsiteY628" fmla="*/ 296375 h 332962"/>
                <a:gd name="connsiteX629" fmla="*/ 1006737 w 1014355"/>
                <a:gd name="connsiteY629" fmla="*/ 295625 h 332962"/>
                <a:gd name="connsiteX630" fmla="*/ 1006737 w 1014355"/>
                <a:gd name="connsiteY630" fmla="*/ 295625 h 332962"/>
                <a:gd name="connsiteX631" fmla="*/ 1008202 w 1014355"/>
                <a:gd name="connsiteY631" fmla="*/ 294892 h 332962"/>
                <a:gd name="connsiteX632" fmla="*/ 1008202 w 1014355"/>
                <a:gd name="connsiteY632" fmla="*/ 294892 h 332962"/>
                <a:gd name="connsiteX633" fmla="*/ 1009684 w 1014355"/>
                <a:gd name="connsiteY633" fmla="*/ 293410 h 332962"/>
                <a:gd name="connsiteX634" fmla="*/ 1009684 w 1014355"/>
                <a:gd name="connsiteY634" fmla="*/ 293410 h 332962"/>
                <a:gd name="connsiteX635" fmla="*/ 1010417 w 1014355"/>
                <a:gd name="connsiteY635" fmla="*/ 292678 h 332962"/>
                <a:gd name="connsiteX636" fmla="*/ 1010417 w 1014355"/>
                <a:gd name="connsiteY636" fmla="*/ 292678 h 332962"/>
                <a:gd name="connsiteX637" fmla="*/ 1011166 w 1014355"/>
                <a:gd name="connsiteY637" fmla="*/ 291945 h 332962"/>
                <a:gd name="connsiteX638" fmla="*/ 1011166 w 1014355"/>
                <a:gd name="connsiteY638" fmla="*/ 291945 h 332962"/>
                <a:gd name="connsiteX639" fmla="*/ 1011899 w 1014355"/>
                <a:gd name="connsiteY639" fmla="*/ 291195 h 332962"/>
                <a:gd name="connsiteX640" fmla="*/ 1011899 w 1014355"/>
                <a:gd name="connsiteY640" fmla="*/ 290463 h 332962"/>
                <a:gd name="connsiteX641" fmla="*/ 1011899 w 1014355"/>
                <a:gd name="connsiteY641" fmla="*/ 43143 h 3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Lst>
              <a:rect l="l" t="t" r="r" b="b"/>
              <a:pathLst>
                <a:path w="1014355" h="332962">
                  <a:moveTo>
                    <a:pt x="1014846" y="43143"/>
                  </a:moveTo>
                  <a:lnTo>
                    <a:pt x="1014846" y="45358"/>
                  </a:lnTo>
                  <a:lnTo>
                    <a:pt x="1014114" y="46108"/>
                  </a:lnTo>
                  <a:lnTo>
                    <a:pt x="1012631" y="47572"/>
                  </a:lnTo>
                  <a:lnTo>
                    <a:pt x="1011899" y="49055"/>
                  </a:lnTo>
                  <a:lnTo>
                    <a:pt x="1009684" y="49787"/>
                  </a:lnTo>
                  <a:lnTo>
                    <a:pt x="1008202" y="51269"/>
                  </a:lnTo>
                  <a:lnTo>
                    <a:pt x="1005987" y="52002"/>
                  </a:lnTo>
                  <a:lnTo>
                    <a:pt x="1003772" y="53484"/>
                  </a:lnTo>
                  <a:lnTo>
                    <a:pt x="1000825" y="54217"/>
                  </a:lnTo>
                  <a:lnTo>
                    <a:pt x="997861" y="54966"/>
                  </a:lnTo>
                  <a:lnTo>
                    <a:pt x="994181" y="56431"/>
                  </a:lnTo>
                  <a:lnTo>
                    <a:pt x="991216" y="57181"/>
                  </a:lnTo>
                  <a:lnTo>
                    <a:pt x="986787" y="57914"/>
                  </a:lnTo>
                  <a:lnTo>
                    <a:pt x="983107" y="59396"/>
                  </a:lnTo>
                  <a:lnTo>
                    <a:pt x="973498" y="60861"/>
                  </a:lnTo>
                  <a:lnTo>
                    <a:pt x="963907" y="63076"/>
                  </a:lnTo>
                  <a:lnTo>
                    <a:pt x="952101" y="64558"/>
                  </a:lnTo>
                  <a:lnTo>
                    <a:pt x="940277" y="66040"/>
                  </a:lnTo>
                  <a:lnTo>
                    <a:pt x="926988" y="68255"/>
                  </a:lnTo>
                  <a:lnTo>
                    <a:pt x="912967" y="69737"/>
                  </a:lnTo>
                  <a:lnTo>
                    <a:pt x="898197" y="71202"/>
                  </a:lnTo>
                  <a:lnTo>
                    <a:pt x="881961" y="72684"/>
                  </a:lnTo>
                  <a:lnTo>
                    <a:pt x="864975" y="74167"/>
                  </a:lnTo>
                  <a:lnTo>
                    <a:pt x="847257" y="75632"/>
                  </a:lnTo>
                  <a:lnTo>
                    <a:pt x="829539" y="77114"/>
                  </a:lnTo>
                  <a:lnTo>
                    <a:pt x="810356" y="77846"/>
                  </a:lnTo>
                  <a:lnTo>
                    <a:pt x="790423" y="79329"/>
                  </a:lnTo>
                  <a:lnTo>
                    <a:pt x="769741" y="80061"/>
                  </a:lnTo>
                  <a:lnTo>
                    <a:pt x="748343" y="81544"/>
                  </a:lnTo>
                  <a:lnTo>
                    <a:pt x="726928" y="82276"/>
                  </a:lnTo>
                  <a:lnTo>
                    <a:pt x="704048" y="83026"/>
                  </a:lnTo>
                  <a:lnTo>
                    <a:pt x="681151" y="83758"/>
                  </a:lnTo>
                  <a:lnTo>
                    <a:pt x="657538" y="84491"/>
                  </a:lnTo>
                  <a:lnTo>
                    <a:pt x="633908" y="84491"/>
                  </a:lnTo>
                  <a:lnTo>
                    <a:pt x="609546" y="85240"/>
                  </a:lnTo>
                  <a:lnTo>
                    <a:pt x="584451" y="85973"/>
                  </a:lnTo>
                  <a:lnTo>
                    <a:pt x="430151" y="85973"/>
                  </a:lnTo>
                  <a:lnTo>
                    <a:pt x="405789" y="85240"/>
                  </a:lnTo>
                  <a:lnTo>
                    <a:pt x="380694" y="85240"/>
                  </a:lnTo>
                  <a:lnTo>
                    <a:pt x="357064" y="84491"/>
                  </a:lnTo>
                  <a:lnTo>
                    <a:pt x="333434" y="83758"/>
                  </a:lnTo>
                  <a:lnTo>
                    <a:pt x="310554" y="83026"/>
                  </a:lnTo>
                  <a:lnTo>
                    <a:pt x="288407" y="82276"/>
                  </a:lnTo>
                  <a:lnTo>
                    <a:pt x="266259" y="81544"/>
                  </a:lnTo>
                  <a:lnTo>
                    <a:pt x="244844" y="80061"/>
                  </a:lnTo>
                  <a:lnTo>
                    <a:pt x="224911" y="79329"/>
                  </a:lnTo>
                  <a:lnTo>
                    <a:pt x="204978" y="77846"/>
                  </a:lnTo>
                  <a:lnTo>
                    <a:pt x="185795" y="77114"/>
                  </a:lnTo>
                  <a:lnTo>
                    <a:pt x="167327" y="75632"/>
                  </a:lnTo>
                  <a:lnTo>
                    <a:pt x="149609" y="74167"/>
                  </a:lnTo>
                  <a:lnTo>
                    <a:pt x="132638" y="72684"/>
                  </a:lnTo>
                  <a:lnTo>
                    <a:pt x="117135" y="71202"/>
                  </a:lnTo>
                  <a:lnTo>
                    <a:pt x="102369" y="69737"/>
                  </a:lnTo>
                  <a:lnTo>
                    <a:pt x="87605" y="68255"/>
                  </a:lnTo>
                  <a:lnTo>
                    <a:pt x="75054" y="66040"/>
                  </a:lnTo>
                  <a:lnTo>
                    <a:pt x="62505" y="64558"/>
                  </a:lnTo>
                  <a:lnTo>
                    <a:pt x="51430" y="63076"/>
                  </a:lnTo>
                  <a:lnTo>
                    <a:pt x="41095" y="60861"/>
                  </a:lnTo>
                  <a:lnTo>
                    <a:pt x="32236" y="59396"/>
                  </a:lnTo>
                  <a:lnTo>
                    <a:pt x="27807" y="57914"/>
                  </a:lnTo>
                  <a:lnTo>
                    <a:pt x="24115" y="57181"/>
                  </a:lnTo>
                  <a:lnTo>
                    <a:pt x="20423" y="56431"/>
                  </a:lnTo>
                  <a:lnTo>
                    <a:pt x="17470" y="54966"/>
                  </a:lnTo>
                  <a:lnTo>
                    <a:pt x="14518" y="54217"/>
                  </a:lnTo>
                  <a:lnTo>
                    <a:pt x="11564" y="53484"/>
                  </a:lnTo>
                  <a:lnTo>
                    <a:pt x="8612" y="52002"/>
                  </a:lnTo>
                  <a:lnTo>
                    <a:pt x="7134" y="51269"/>
                  </a:lnTo>
                  <a:lnTo>
                    <a:pt x="4920" y="49787"/>
                  </a:lnTo>
                  <a:lnTo>
                    <a:pt x="3444" y="49055"/>
                  </a:lnTo>
                  <a:lnTo>
                    <a:pt x="1967" y="47572"/>
                  </a:lnTo>
                  <a:lnTo>
                    <a:pt x="1230" y="46108"/>
                  </a:lnTo>
                  <a:lnTo>
                    <a:pt x="490" y="45358"/>
                  </a:lnTo>
                  <a:lnTo>
                    <a:pt x="490" y="41678"/>
                  </a:lnTo>
                  <a:lnTo>
                    <a:pt x="1230" y="40928"/>
                  </a:lnTo>
                  <a:lnTo>
                    <a:pt x="1967" y="39463"/>
                  </a:lnTo>
                  <a:lnTo>
                    <a:pt x="3444" y="37981"/>
                  </a:lnTo>
                  <a:lnTo>
                    <a:pt x="4920" y="37248"/>
                  </a:lnTo>
                  <a:lnTo>
                    <a:pt x="7134" y="35766"/>
                  </a:lnTo>
                  <a:lnTo>
                    <a:pt x="8612" y="35034"/>
                  </a:lnTo>
                  <a:lnTo>
                    <a:pt x="11564" y="33551"/>
                  </a:lnTo>
                  <a:lnTo>
                    <a:pt x="14518" y="32819"/>
                  </a:lnTo>
                  <a:lnTo>
                    <a:pt x="17470" y="31337"/>
                  </a:lnTo>
                  <a:lnTo>
                    <a:pt x="20423" y="30604"/>
                  </a:lnTo>
                  <a:lnTo>
                    <a:pt x="24115" y="29854"/>
                  </a:lnTo>
                  <a:lnTo>
                    <a:pt x="27807" y="29122"/>
                  </a:lnTo>
                  <a:lnTo>
                    <a:pt x="32236" y="27640"/>
                  </a:lnTo>
                  <a:lnTo>
                    <a:pt x="41095" y="26175"/>
                  </a:lnTo>
                  <a:lnTo>
                    <a:pt x="51430" y="23960"/>
                  </a:lnTo>
                  <a:lnTo>
                    <a:pt x="62505" y="22477"/>
                  </a:lnTo>
                  <a:lnTo>
                    <a:pt x="75054" y="20263"/>
                  </a:lnTo>
                  <a:lnTo>
                    <a:pt x="87605" y="18781"/>
                  </a:lnTo>
                  <a:lnTo>
                    <a:pt x="102369" y="17316"/>
                  </a:lnTo>
                  <a:lnTo>
                    <a:pt x="117135" y="15833"/>
                  </a:lnTo>
                  <a:lnTo>
                    <a:pt x="132638" y="14351"/>
                  </a:lnTo>
                  <a:lnTo>
                    <a:pt x="149609" y="12886"/>
                  </a:lnTo>
                  <a:lnTo>
                    <a:pt x="167327" y="11404"/>
                  </a:lnTo>
                  <a:lnTo>
                    <a:pt x="185795" y="9921"/>
                  </a:lnTo>
                  <a:lnTo>
                    <a:pt x="204978" y="9189"/>
                  </a:lnTo>
                  <a:lnTo>
                    <a:pt x="224911" y="7707"/>
                  </a:lnTo>
                  <a:lnTo>
                    <a:pt x="244844" y="6974"/>
                  </a:lnTo>
                  <a:lnTo>
                    <a:pt x="266259" y="5492"/>
                  </a:lnTo>
                  <a:lnTo>
                    <a:pt x="288407" y="4760"/>
                  </a:lnTo>
                  <a:lnTo>
                    <a:pt x="310554" y="4027"/>
                  </a:lnTo>
                  <a:lnTo>
                    <a:pt x="333434" y="3277"/>
                  </a:lnTo>
                  <a:lnTo>
                    <a:pt x="357064" y="2545"/>
                  </a:lnTo>
                  <a:lnTo>
                    <a:pt x="380694" y="1812"/>
                  </a:lnTo>
                  <a:lnTo>
                    <a:pt x="405789" y="1812"/>
                  </a:lnTo>
                  <a:lnTo>
                    <a:pt x="430151" y="1062"/>
                  </a:lnTo>
                  <a:lnTo>
                    <a:pt x="455995" y="1062"/>
                  </a:lnTo>
                  <a:lnTo>
                    <a:pt x="481090" y="330"/>
                  </a:lnTo>
                  <a:lnTo>
                    <a:pt x="507667" y="330"/>
                  </a:lnTo>
                  <a:lnTo>
                    <a:pt x="533512" y="1062"/>
                  </a:lnTo>
                  <a:lnTo>
                    <a:pt x="584451" y="1062"/>
                  </a:lnTo>
                  <a:lnTo>
                    <a:pt x="609546" y="1812"/>
                  </a:lnTo>
                  <a:lnTo>
                    <a:pt x="633908" y="1812"/>
                  </a:lnTo>
                  <a:lnTo>
                    <a:pt x="658271" y="2545"/>
                  </a:lnTo>
                  <a:lnTo>
                    <a:pt x="681151" y="3277"/>
                  </a:lnTo>
                  <a:lnTo>
                    <a:pt x="704048" y="4027"/>
                  </a:lnTo>
                  <a:lnTo>
                    <a:pt x="726928" y="4760"/>
                  </a:lnTo>
                  <a:lnTo>
                    <a:pt x="748343" y="5492"/>
                  </a:lnTo>
                  <a:lnTo>
                    <a:pt x="769741" y="6974"/>
                  </a:lnTo>
                  <a:lnTo>
                    <a:pt x="790423" y="7707"/>
                  </a:lnTo>
                  <a:lnTo>
                    <a:pt x="810356" y="9189"/>
                  </a:lnTo>
                  <a:lnTo>
                    <a:pt x="829539" y="9921"/>
                  </a:lnTo>
                  <a:lnTo>
                    <a:pt x="848007" y="11404"/>
                  </a:lnTo>
                  <a:lnTo>
                    <a:pt x="864975" y="12886"/>
                  </a:lnTo>
                  <a:lnTo>
                    <a:pt x="881961" y="14351"/>
                  </a:lnTo>
                  <a:lnTo>
                    <a:pt x="898197" y="15833"/>
                  </a:lnTo>
                  <a:lnTo>
                    <a:pt x="912967" y="17316"/>
                  </a:lnTo>
                  <a:lnTo>
                    <a:pt x="926988" y="18781"/>
                  </a:lnTo>
                  <a:lnTo>
                    <a:pt x="940277" y="20263"/>
                  </a:lnTo>
                  <a:lnTo>
                    <a:pt x="952101" y="22477"/>
                  </a:lnTo>
                  <a:lnTo>
                    <a:pt x="963907" y="23960"/>
                  </a:lnTo>
                  <a:lnTo>
                    <a:pt x="973498" y="26175"/>
                  </a:lnTo>
                  <a:lnTo>
                    <a:pt x="983107" y="27640"/>
                  </a:lnTo>
                  <a:lnTo>
                    <a:pt x="986787" y="29122"/>
                  </a:lnTo>
                  <a:lnTo>
                    <a:pt x="991216" y="29854"/>
                  </a:lnTo>
                  <a:lnTo>
                    <a:pt x="994181" y="30604"/>
                  </a:lnTo>
                  <a:lnTo>
                    <a:pt x="997861" y="31337"/>
                  </a:lnTo>
                  <a:lnTo>
                    <a:pt x="1000825" y="32819"/>
                  </a:lnTo>
                  <a:lnTo>
                    <a:pt x="1003772" y="33551"/>
                  </a:lnTo>
                  <a:lnTo>
                    <a:pt x="1005987" y="35034"/>
                  </a:lnTo>
                  <a:lnTo>
                    <a:pt x="1008202" y="35766"/>
                  </a:lnTo>
                  <a:lnTo>
                    <a:pt x="1009684" y="37248"/>
                  </a:lnTo>
                  <a:lnTo>
                    <a:pt x="1011899" y="37981"/>
                  </a:lnTo>
                  <a:lnTo>
                    <a:pt x="1012631" y="39463"/>
                  </a:lnTo>
                  <a:lnTo>
                    <a:pt x="1014114" y="40928"/>
                  </a:lnTo>
                  <a:lnTo>
                    <a:pt x="1014846" y="41678"/>
                  </a:lnTo>
                  <a:close/>
                  <a:moveTo>
                    <a:pt x="1011899" y="42410"/>
                  </a:moveTo>
                  <a:lnTo>
                    <a:pt x="1011899" y="43143"/>
                  </a:lnTo>
                  <a:lnTo>
                    <a:pt x="1011166" y="41678"/>
                  </a:lnTo>
                  <a:lnTo>
                    <a:pt x="1011166" y="42410"/>
                  </a:lnTo>
                  <a:lnTo>
                    <a:pt x="1010417" y="40928"/>
                  </a:lnTo>
                  <a:lnTo>
                    <a:pt x="1010417" y="41678"/>
                  </a:lnTo>
                  <a:lnTo>
                    <a:pt x="1009684" y="40196"/>
                  </a:lnTo>
                  <a:lnTo>
                    <a:pt x="1009684" y="40196"/>
                  </a:lnTo>
                  <a:lnTo>
                    <a:pt x="1008202" y="39463"/>
                  </a:lnTo>
                  <a:lnTo>
                    <a:pt x="1008202" y="39463"/>
                  </a:lnTo>
                  <a:lnTo>
                    <a:pt x="1006737" y="38713"/>
                  </a:lnTo>
                  <a:lnTo>
                    <a:pt x="1006737" y="38713"/>
                  </a:lnTo>
                  <a:lnTo>
                    <a:pt x="1004522" y="37248"/>
                  </a:lnTo>
                  <a:lnTo>
                    <a:pt x="1004522" y="37981"/>
                  </a:lnTo>
                  <a:lnTo>
                    <a:pt x="1002308" y="36498"/>
                  </a:lnTo>
                  <a:lnTo>
                    <a:pt x="1002308" y="36498"/>
                  </a:lnTo>
                  <a:lnTo>
                    <a:pt x="1000093" y="35766"/>
                  </a:lnTo>
                  <a:lnTo>
                    <a:pt x="1000093" y="35766"/>
                  </a:lnTo>
                  <a:lnTo>
                    <a:pt x="997128" y="34284"/>
                  </a:lnTo>
                  <a:lnTo>
                    <a:pt x="997128" y="34284"/>
                  </a:lnTo>
                  <a:lnTo>
                    <a:pt x="993448" y="33551"/>
                  </a:lnTo>
                  <a:lnTo>
                    <a:pt x="993448" y="33551"/>
                  </a:lnTo>
                  <a:lnTo>
                    <a:pt x="989751" y="32819"/>
                  </a:lnTo>
                  <a:lnTo>
                    <a:pt x="990484" y="32819"/>
                  </a:lnTo>
                  <a:lnTo>
                    <a:pt x="986054" y="32069"/>
                  </a:lnTo>
                  <a:lnTo>
                    <a:pt x="986054" y="32069"/>
                  </a:lnTo>
                  <a:lnTo>
                    <a:pt x="982357" y="30604"/>
                  </a:lnTo>
                  <a:lnTo>
                    <a:pt x="982357" y="30604"/>
                  </a:lnTo>
                  <a:lnTo>
                    <a:pt x="973498" y="29122"/>
                  </a:lnTo>
                  <a:lnTo>
                    <a:pt x="973498" y="29122"/>
                  </a:lnTo>
                  <a:lnTo>
                    <a:pt x="963174" y="26907"/>
                  </a:lnTo>
                  <a:lnTo>
                    <a:pt x="963174" y="26907"/>
                  </a:lnTo>
                  <a:lnTo>
                    <a:pt x="952101" y="25425"/>
                  </a:lnTo>
                  <a:lnTo>
                    <a:pt x="952101" y="25425"/>
                  </a:lnTo>
                  <a:lnTo>
                    <a:pt x="939545" y="23960"/>
                  </a:lnTo>
                  <a:lnTo>
                    <a:pt x="939545" y="23960"/>
                  </a:lnTo>
                  <a:lnTo>
                    <a:pt x="926988" y="21745"/>
                  </a:lnTo>
                  <a:lnTo>
                    <a:pt x="926988" y="21745"/>
                  </a:lnTo>
                  <a:lnTo>
                    <a:pt x="912235" y="20263"/>
                  </a:lnTo>
                  <a:lnTo>
                    <a:pt x="912235" y="20263"/>
                  </a:lnTo>
                  <a:lnTo>
                    <a:pt x="897464" y="18781"/>
                  </a:lnTo>
                  <a:lnTo>
                    <a:pt x="897464" y="18781"/>
                  </a:lnTo>
                  <a:lnTo>
                    <a:pt x="881961" y="17298"/>
                  </a:lnTo>
                  <a:lnTo>
                    <a:pt x="881961" y="17298"/>
                  </a:lnTo>
                  <a:lnTo>
                    <a:pt x="864975" y="15833"/>
                  </a:lnTo>
                  <a:lnTo>
                    <a:pt x="864975" y="15833"/>
                  </a:lnTo>
                  <a:lnTo>
                    <a:pt x="847257" y="14351"/>
                  </a:lnTo>
                  <a:lnTo>
                    <a:pt x="847257" y="14351"/>
                  </a:lnTo>
                  <a:lnTo>
                    <a:pt x="828807" y="12869"/>
                  </a:lnTo>
                  <a:lnTo>
                    <a:pt x="828807" y="12869"/>
                  </a:lnTo>
                  <a:lnTo>
                    <a:pt x="810356" y="12136"/>
                  </a:lnTo>
                  <a:lnTo>
                    <a:pt x="810356" y="12136"/>
                  </a:lnTo>
                  <a:lnTo>
                    <a:pt x="790423" y="10654"/>
                  </a:lnTo>
                  <a:lnTo>
                    <a:pt x="790423" y="10654"/>
                  </a:lnTo>
                  <a:lnTo>
                    <a:pt x="769741" y="9921"/>
                  </a:lnTo>
                  <a:lnTo>
                    <a:pt x="769741" y="9921"/>
                  </a:lnTo>
                  <a:lnTo>
                    <a:pt x="748343" y="8439"/>
                  </a:lnTo>
                  <a:lnTo>
                    <a:pt x="748343" y="8439"/>
                  </a:lnTo>
                  <a:lnTo>
                    <a:pt x="726928" y="7707"/>
                  </a:lnTo>
                  <a:lnTo>
                    <a:pt x="726928" y="7707"/>
                  </a:lnTo>
                  <a:lnTo>
                    <a:pt x="704048" y="6974"/>
                  </a:lnTo>
                  <a:lnTo>
                    <a:pt x="704048" y="6974"/>
                  </a:lnTo>
                  <a:lnTo>
                    <a:pt x="681151" y="6224"/>
                  </a:lnTo>
                  <a:lnTo>
                    <a:pt x="681151" y="6224"/>
                  </a:lnTo>
                  <a:lnTo>
                    <a:pt x="657538" y="5492"/>
                  </a:lnTo>
                  <a:lnTo>
                    <a:pt x="657538" y="5492"/>
                  </a:lnTo>
                  <a:lnTo>
                    <a:pt x="633908" y="4760"/>
                  </a:lnTo>
                  <a:lnTo>
                    <a:pt x="609546" y="4760"/>
                  </a:lnTo>
                  <a:lnTo>
                    <a:pt x="584451" y="4027"/>
                  </a:lnTo>
                  <a:lnTo>
                    <a:pt x="430151" y="4027"/>
                  </a:lnTo>
                  <a:lnTo>
                    <a:pt x="405789" y="4760"/>
                  </a:lnTo>
                  <a:lnTo>
                    <a:pt x="380694" y="4760"/>
                  </a:lnTo>
                  <a:lnTo>
                    <a:pt x="357064" y="5492"/>
                  </a:lnTo>
                  <a:lnTo>
                    <a:pt x="357064" y="5492"/>
                  </a:lnTo>
                  <a:lnTo>
                    <a:pt x="333434" y="6224"/>
                  </a:lnTo>
                  <a:lnTo>
                    <a:pt x="333434" y="6224"/>
                  </a:lnTo>
                  <a:lnTo>
                    <a:pt x="310554" y="6974"/>
                  </a:lnTo>
                  <a:lnTo>
                    <a:pt x="310554" y="6974"/>
                  </a:lnTo>
                  <a:lnTo>
                    <a:pt x="288407" y="7707"/>
                  </a:lnTo>
                  <a:lnTo>
                    <a:pt x="288407" y="7707"/>
                  </a:lnTo>
                  <a:lnTo>
                    <a:pt x="266259" y="8439"/>
                  </a:lnTo>
                  <a:lnTo>
                    <a:pt x="266259" y="8439"/>
                  </a:lnTo>
                  <a:lnTo>
                    <a:pt x="245594" y="9921"/>
                  </a:lnTo>
                  <a:lnTo>
                    <a:pt x="245594" y="9921"/>
                  </a:lnTo>
                  <a:lnTo>
                    <a:pt x="224911" y="10654"/>
                  </a:lnTo>
                  <a:lnTo>
                    <a:pt x="224911" y="10654"/>
                  </a:lnTo>
                  <a:lnTo>
                    <a:pt x="204978" y="12136"/>
                  </a:lnTo>
                  <a:lnTo>
                    <a:pt x="204978" y="12136"/>
                  </a:lnTo>
                  <a:lnTo>
                    <a:pt x="185795" y="12869"/>
                  </a:lnTo>
                  <a:lnTo>
                    <a:pt x="185795" y="12869"/>
                  </a:lnTo>
                  <a:lnTo>
                    <a:pt x="167327" y="14351"/>
                  </a:lnTo>
                  <a:lnTo>
                    <a:pt x="167327" y="14351"/>
                  </a:lnTo>
                  <a:lnTo>
                    <a:pt x="149609" y="15833"/>
                  </a:lnTo>
                  <a:lnTo>
                    <a:pt x="149609" y="15833"/>
                  </a:lnTo>
                  <a:lnTo>
                    <a:pt x="133375" y="17298"/>
                  </a:lnTo>
                  <a:lnTo>
                    <a:pt x="133375" y="17298"/>
                  </a:lnTo>
                  <a:lnTo>
                    <a:pt x="117135" y="18781"/>
                  </a:lnTo>
                  <a:lnTo>
                    <a:pt x="117135" y="18781"/>
                  </a:lnTo>
                  <a:lnTo>
                    <a:pt x="102369" y="20263"/>
                  </a:lnTo>
                  <a:lnTo>
                    <a:pt x="102369" y="20263"/>
                  </a:lnTo>
                  <a:lnTo>
                    <a:pt x="88343" y="21745"/>
                  </a:lnTo>
                  <a:lnTo>
                    <a:pt x="88343" y="21745"/>
                  </a:lnTo>
                  <a:lnTo>
                    <a:pt x="75054" y="23960"/>
                  </a:lnTo>
                  <a:lnTo>
                    <a:pt x="75054" y="23960"/>
                  </a:lnTo>
                  <a:lnTo>
                    <a:pt x="63243" y="25425"/>
                  </a:lnTo>
                  <a:lnTo>
                    <a:pt x="63243" y="25425"/>
                  </a:lnTo>
                  <a:lnTo>
                    <a:pt x="52169" y="26907"/>
                  </a:lnTo>
                  <a:lnTo>
                    <a:pt x="52169" y="26907"/>
                  </a:lnTo>
                  <a:lnTo>
                    <a:pt x="41833" y="29122"/>
                  </a:lnTo>
                  <a:lnTo>
                    <a:pt x="41833" y="29122"/>
                  </a:lnTo>
                  <a:lnTo>
                    <a:pt x="32974" y="30604"/>
                  </a:lnTo>
                  <a:lnTo>
                    <a:pt x="32974" y="30604"/>
                  </a:lnTo>
                  <a:lnTo>
                    <a:pt x="28544" y="32069"/>
                  </a:lnTo>
                  <a:lnTo>
                    <a:pt x="28544" y="32069"/>
                  </a:lnTo>
                  <a:lnTo>
                    <a:pt x="24852" y="32819"/>
                  </a:lnTo>
                  <a:lnTo>
                    <a:pt x="24852" y="32819"/>
                  </a:lnTo>
                  <a:lnTo>
                    <a:pt x="21162" y="33551"/>
                  </a:lnTo>
                  <a:lnTo>
                    <a:pt x="21162" y="33551"/>
                  </a:lnTo>
                  <a:lnTo>
                    <a:pt x="18208" y="34284"/>
                  </a:lnTo>
                  <a:lnTo>
                    <a:pt x="18208" y="34284"/>
                  </a:lnTo>
                  <a:lnTo>
                    <a:pt x="15256" y="35766"/>
                  </a:lnTo>
                  <a:lnTo>
                    <a:pt x="15256" y="35766"/>
                  </a:lnTo>
                  <a:lnTo>
                    <a:pt x="12303" y="36498"/>
                  </a:lnTo>
                  <a:lnTo>
                    <a:pt x="12303" y="36498"/>
                  </a:lnTo>
                  <a:lnTo>
                    <a:pt x="10089" y="37981"/>
                  </a:lnTo>
                  <a:lnTo>
                    <a:pt x="10089" y="37248"/>
                  </a:lnTo>
                  <a:lnTo>
                    <a:pt x="7874" y="38713"/>
                  </a:lnTo>
                  <a:lnTo>
                    <a:pt x="8612" y="38713"/>
                  </a:lnTo>
                  <a:lnTo>
                    <a:pt x="6397" y="39463"/>
                  </a:lnTo>
                  <a:lnTo>
                    <a:pt x="6397" y="39463"/>
                  </a:lnTo>
                  <a:lnTo>
                    <a:pt x="4920" y="40196"/>
                  </a:lnTo>
                  <a:lnTo>
                    <a:pt x="5659" y="40196"/>
                  </a:lnTo>
                  <a:lnTo>
                    <a:pt x="4182" y="41678"/>
                  </a:lnTo>
                  <a:lnTo>
                    <a:pt x="4182" y="40928"/>
                  </a:lnTo>
                  <a:lnTo>
                    <a:pt x="3444" y="42410"/>
                  </a:lnTo>
                  <a:lnTo>
                    <a:pt x="3444" y="41678"/>
                  </a:lnTo>
                  <a:lnTo>
                    <a:pt x="3444" y="43143"/>
                  </a:lnTo>
                  <a:lnTo>
                    <a:pt x="3444" y="42410"/>
                  </a:lnTo>
                  <a:lnTo>
                    <a:pt x="3444" y="43893"/>
                  </a:lnTo>
                  <a:lnTo>
                    <a:pt x="3444" y="43160"/>
                  </a:lnTo>
                  <a:lnTo>
                    <a:pt x="3444" y="44625"/>
                  </a:lnTo>
                  <a:lnTo>
                    <a:pt x="3444" y="43893"/>
                  </a:lnTo>
                  <a:lnTo>
                    <a:pt x="3444" y="45375"/>
                  </a:lnTo>
                  <a:lnTo>
                    <a:pt x="3444" y="44625"/>
                  </a:lnTo>
                  <a:lnTo>
                    <a:pt x="4182" y="45375"/>
                  </a:lnTo>
                  <a:lnTo>
                    <a:pt x="4182" y="45375"/>
                  </a:lnTo>
                  <a:lnTo>
                    <a:pt x="5659" y="46840"/>
                  </a:lnTo>
                  <a:lnTo>
                    <a:pt x="4920" y="46108"/>
                  </a:lnTo>
                  <a:lnTo>
                    <a:pt x="6397" y="47590"/>
                  </a:lnTo>
                  <a:lnTo>
                    <a:pt x="6397" y="47590"/>
                  </a:lnTo>
                  <a:lnTo>
                    <a:pt x="8612" y="48322"/>
                  </a:lnTo>
                  <a:lnTo>
                    <a:pt x="7874" y="48322"/>
                  </a:lnTo>
                  <a:lnTo>
                    <a:pt x="10089" y="49055"/>
                  </a:lnTo>
                  <a:lnTo>
                    <a:pt x="10089" y="49055"/>
                  </a:lnTo>
                  <a:lnTo>
                    <a:pt x="12303" y="50537"/>
                  </a:lnTo>
                  <a:lnTo>
                    <a:pt x="12303" y="50537"/>
                  </a:lnTo>
                  <a:lnTo>
                    <a:pt x="15256" y="51269"/>
                  </a:lnTo>
                  <a:lnTo>
                    <a:pt x="15256" y="51269"/>
                  </a:lnTo>
                  <a:lnTo>
                    <a:pt x="18208" y="52019"/>
                  </a:lnTo>
                  <a:lnTo>
                    <a:pt x="18208" y="52019"/>
                  </a:lnTo>
                  <a:lnTo>
                    <a:pt x="21162" y="53484"/>
                  </a:lnTo>
                  <a:lnTo>
                    <a:pt x="21162" y="53484"/>
                  </a:lnTo>
                  <a:lnTo>
                    <a:pt x="24852" y="54234"/>
                  </a:lnTo>
                  <a:lnTo>
                    <a:pt x="24852" y="54234"/>
                  </a:lnTo>
                  <a:lnTo>
                    <a:pt x="28544" y="54966"/>
                  </a:lnTo>
                  <a:lnTo>
                    <a:pt x="28544" y="54966"/>
                  </a:lnTo>
                  <a:lnTo>
                    <a:pt x="32974" y="56449"/>
                  </a:lnTo>
                  <a:lnTo>
                    <a:pt x="32974" y="56449"/>
                  </a:lnTo>
                  <a:lnTo>
                    <a:pt x="41833" y="57914"/>
                  </a:lnTo>
                  <a:lnTo>
                    <a:pt x="41833" y="57914"/>
                  </a:lnTo>
                  <a:lnTo>
                    <a:pt x="52169" y="60129"/>
                  </a:lnTo>
                  <a:lnTo>
                    <a:pt x="52169" y="60129"/>
                  </a:lnTo>
                  <a:lnTo>
                    <a:pt x="63243" y="61611"/>
                  </a:lnTo>
                  <a:lnTo>
                    <a:pt x="63243" y="61611"/>
                  </a:lnTo>
                  <a:lnTo>
                    <a:pt x="75054" y="63093"/>
                  </a:lnTo>
                  <a:lnTo>
                    <a:pt x="75054" y="63093"/>
                  </a:lnTo>
                  <a:lnTo>
                    <a:pt x="88343" y="65308"/>
                  </a:lnTo>
                  <a:lnTo>
                    <a:pt x="88343" y="65308"/>
                  </a:lnTo>
                  <a:lnTo>
                    <a:pt x="102369" y="66773"/>
                  </a:lnTo>
                  <a:lnTo>
                    <a:pt x="102369" y="66773"/>
                  </a:lnTo>
                  <a:lnTo>
                    <a:pt x="117135" y="68255"/>
                  </a:lnTo>
                  <a:lnTo>
                    <a:pt x="117135" y="68255"/>
                  </a:lnTo>
                  <a:lnTo>
                    <a:pt x="133375" y="69737"/>
                  </a:lnTo>
                  <a:lnTo>
                    <a:pt x="133375" y="69737"/>
                  </a:lnTo>
                  <a:lnTo>
                    <a:pt x="150359" y="71219"/>
                  </a:lnTo>
                  <a:lnTo>
                    <a:pt x="150359" y="71219"/>
                  </a:lnTo>
                  <a:lnTo>
                    <a:pt x="167327" y="72684"/>
                  </a:lnTo>
                  <a:lnTo>
                    <a:pt x="167327" y="72684"/>
                  </a:lnTo>
                  <a:lnTo>
                    <a:pt x="185795" y="73434"/>
                  </a:lnTo>
                  <a:lnTo>
                    <a:pt x="185795" y="73434"/>
                  </a:lnTo>
                  <a:lnTo>
                    <a:pt x="204978" y="74899"/>
                  </a:lnTo>
                  <a:lnTo>
                    <a:pt x="204978" y="74899"/>
                  </a:lnTo>
                  <a:lnTo>
                    <a:pt x="224911" y="76382"/>
                  </a:lnTo>
                  <a:lnTo>
                    <a:pt x="245594" y="77114"/>
                  </a:lnTo>
                  <a:lnTo>
                    <a:pt x="245594" y="77114"/>
                  </a:lnTo>
                  <a:lnTo>
                    <a:pt x="266259" y="77864"/>
                  </a:lnTo>
                  <a:lnTo>
                    <a:pt x="266259" y="77864"/>
                  </a:lnTo>
                  <a:lnTo>
                    <a:pt x="288407" y="79329"/>
                  </a:lnTo>
                  <a:lnTo>
                    <a:pt x="288407" y="79329"/>
                  </a:lnTo>
                  <a:lnTo>
                    <a:pt x="310554" y="80079"/>
                  </a:lnTo>
                  <a:lnTo>
                    <a:pt x="310554" y="80079"/>
                  </a:lnTo>
                  <a:lnTo>
                    <a:pt x="333434" y="80811"/>
                  </a:lnTo>
                  <a:lnTo>
                    <a:pt x="333434" y="80811"/>
                  </a:lnTo>
                  <a:lnTo>
                    <a:pt x="357064" y="81544"/>
                  </a:lnTo>
                  <a:lnTo>
                    <a:pt x="381426" y="81544"/>
                  </a:lnTo>
                  <a:lnTo>
                    <a:pt x="405789" y="82276"/>
                  </a:lnTo>
                  <a:lnTo>
                    <a:pt x="405789" y="82276"/>
                  </a:lnTo>
                  <a:lnTo>
                    <a:pt x="430151" y="83026"/>
                  </a:lnTo>
                  <a:lnTo>
                    <a:pt x="559339" y="83026"/>
                  </a:lnTo>
                  <a:lnTo>
                    <a:pt x="584451" y="82276"/>
                  </a:lnTo>
                  <a:lnTo>
                    <a:pt x="609546" y="82276"/>
                  </a:lnTo>
                  <a:lnTo>
                    <a:pt x="633908" y="81544"/>
                  </a:lnTo>
                  <a:lnTo>
                    <a:pt x="657538" y="81544"/>
                  </a:lnTo>
                  <a:lnTo>
                    <a:pt x="681151" y="80811"/>
                  </a:lnTo>
                  <a:lnTo>
                    <a:pt x="681151" y="80811"/>
                  </a:lnTo>
                  <a:lnTo>
                    <a:pt x="704048" y="80079"/>
                  </a:lnTo>
                  <a:lnTo>
                    <a:pt x="704048" y="80079"/>
                  </a:lnTo>
                  <a:lnTo>
                    <a:pt x="726928" y="79329"/>
                  </a:lnTo>
                  <a:lnTo>
                    <a:pt x="726928" y="79329"/>
                  </a:lnTo>
                  <a:lnTo>
                    <a:pt x="748343" y="77864"/>
                  </a:lnTo>
                  <a:lnTo>
                    <a:pt x="748343" y="77864"/>
                  </a:lnTo>
                  <a:lnTo>
                    <a:pt x="769741" y="77114"/>
                  </a:lnTo>
                  <a:lnTo>
                    <a:pt x="769741" y="77114"/>
                  </a:lnTo>
                  <a:lnTo>
                    <a:pt x="790423" y="76382"/>
                  </a:lnTo>
                  <a:lnTo>
                    <a:pt x="790423" y="76382"/>
                  </a:lnTo>
                  <a:lnTo>
                    <a:pt x="809606" y="74899"/>
                  </a:lnTo>
                  <a:lnTo>
                    <a:pt x="809606" y="74899"/>
                  </a:lnTo>
                  <a:lnTo>
                    <a:pt x="828807" y="73434"/>
                  </a:lnTo>
                  <a:lnTo>
                    <a:pt x="828807" y="73434"/>
                  </a:lnTo>
                  <a:lnTo>
                    <a:pt x="847257" y="72684"/>
                  </a:lnTo>
                  <a:lnTo>
                    <a:pt x="847257" y="72684"/>
                  </a:lnTo>
                  <a:lnTo>
                    <a:pt x="864975" y="71219"/>
                  </a:lnTo>
                  <a:lnTo>
                    <a:pt x="864975" y="71219"/>
                  </a:lnTo>
                  <a:lnTo>
                    <a:pt x="881961" y="69737"/>
                  </a:lnTo>
                  <a:lnTo>
                    <a:pt x="881961" y="69737"/>
                  </a:lnTo>
                  <a:lnTo>
                    <a:pt x="897464" y="68255"/>
                  </a:lnTo>
                  <a:lnTo>
                    <a:pt x="897464" y="68255"/>
                  </a:lnTo>
                  <a:lnTo>
                    <a:pt x="912235" y="66773"/>
                  </a:lnTo>
                  <a:lnTo>
                    <a:pt x="912235" y="66773"/>
                  </a:lnTo>
                  <a:lnTo>
                    <a:pt x="926988" y="65308"/>
                  </a:lnTo>
                  <a:lnTo>
                    <a:pt x="926988" y="65308"/>
                  </a:lnTo>
                  <a:lnTo>
                    <a:pt x="939545" y="63093"/>
                  </a:lnTo>
                  <a:lnTo>
                    <a:pt x="939545" y="63093"/>
                  </a:lnTo>
                  <a:lnTo>
                    <a:pt x="952101" y="61611"/>
                  </a:lnTo>
                  <a:lnTo>
                    <a:pt x="952101" y="61611"/>
                  </a:lnTo>
                  <a:lnTo>
                    <a:pt x="963174" y="60129"/>
                  </a:lnTo>
                  <a:lnTo>
                    <a:pt x="963174" y="60129"/>
                  </a:lnTo>
                  <a:lnTo>
                    <a:pt x="973498" y="57914"/>
                  </a:lnTo>
                  <a:lnTo>
                    <a:pt x="973498" y="57914"/>
                  </a:lnTo>
                  <a:lnTo>
                    <a:pt x="982357" y="56449"/>
                  </a:lnTo>
                  <a:lnTo>
                    <a:pt x="982357" y="56449"/>
                  </a:lnTo>
                  <a:lnTo>
                    <a:pt x="986054" y="54966"/>
                  </a:lnTo>
                  <a:lnTo>
                    <a:pt x="986054" y="54966"/>
                  </a:lnTo>
                  <a:lnTo>
                    <a:pt x="990484" y="54234"/>
                  </a:lnTo>
                  <a:lnTo>
                    <a:pt x="989751" y="54234"/>
                  </a:lnTo>
                  <a:lnTo>
                    <a:pt x="993448" y="53484"/>
                  </a:lnTo>
                  <a:lnTo>
                    <a:pt x="993448" y="53484"/>
                  </a:lnTo>
                  <a:lnTo>
                    <a:pt x="997128" y="52019"/>
                  </a:lnTo>
                  <a:lnTo>
                    <a:pt x="997128" y="52019"/>
                  </a:lnTo>
                  <a:lnTo>
                    <a:pt x="1000093" y="51269"/>
                  </a:lnTo>
                  <a:lnTo>
                    <a:pt x="1000093" y="51269"/>
                  </a:lnTo>
                  <a:lnTo>
                    <a:pt x="1002308" y="50537"/>
                  </a:lnTo>
                  <a:lnTo>
                    <a:pt x="1002308" y="50537"/>
                  </a:lnTo>
                  <a:lnTo>
                    <a:pt x="1004522" y="49055"/>
                  </a:lnTo>
                  <a:lnTo>
                    <a:pt x="1004522" y="49055"/>
                  </a:lnTo>
                  <a:lnTo>
                    <a:pt x="1006737" y="48322"/>
                  </a:lnTo>
                  <a:lnTo>
                    <a:pt x="1006737" y="48322"/>
                  </a:lnTo>
                  <a:lnTo>
                    <a:pt x="1008202" y="47590"/>
                  </a:lnTo>
                  <a:lnTo>
                    <a:pt x="1008202" y="47590"/>
                  </a:lnTo>
                  <a:lnTo>
                    <a:pt x="1009684" y="46108"/>
                  </a:lnTo>
                  <a:lnTo>
                    <a:pt x="1009684" y="46840"/>
                  </a:lnTo>
                  <a:lnTo>
                    <a:pt x="1010417" y="45375"/>
                  </a:lnTo>
                  <a:lnTo>
                    <a:pt x="1010417" y="45375"/>
                  </a:lnTo>
                  <a:lnTo>
                    <a:pt x="1011166" y="44625"/>
                  </a:lnTo>
                  <a:lnTo>
                    <a:pt x="1011166" y="45375"/>
                  </a:lnTo>
                  <a:lnTo>
                    <a:pt x="1011899" y="43893"/>
                  </a:lnTo>
                  <a:lnTo>
                    <a:pt x="1011899" y="44625"/>
                  </a:lnTo>
                  <a:lnTo>
                    <a:pt x="1011899" y="43160"/>
                  </a:lnTo>
                  <a:lnTo>
                    <a:pt x="1011899" y="43893"/>
                  </a:lnTo>
                  <a:close/>
                  <a:moveTo>
                    <a:pt x="1014846" y="43143"/>
                  </a:moveTo>
                  <a:lnTo>
                    <a:pt x="1014846" y="291945"/>
                  </a:lnTo>
                  <a:lnTo>
                    <a:pt x="1014114" y="293410"/>
                  </a:lnTo>
                  <a:lnTo>
                    <a:pt x="1012631" y="294892"/>
                  </a:lnTo>
                  <a:lnTo>
                    <a:pt x="1011899" y="296375"/>
                  </a:lnTo>
                  <a:lnTo>
                    <a:pt x="1009684" y="297107"/>
                  </a:lnTo>
                  <a:lnTo>
                    <a:pt x="1008202" y="298590"/>
                  </a:lnTo>
                  <a:lnTo>
                    <a:pt x="1005987" y="299322"/>
                  </a:lnTo>
                  <a:lnTo>
                    <a:pt x="1003772" y="300804"/>
                  </a:lnTo>
                  <a:lnTo>
                    <a:pt x="1000825" y="301537"/>
                  </a:lnTo>
                  <a:lnTo>
                    <a:pt x="997861" y="302269"/>
                  </a:lnTo>
                  <a:lnTo>
                    <a:pt x="994181" y="303751"/>
                  </a:lnTo>
                  <a:lnTo>
                    <a:pt x="991216" y="304484"/>
                  </a:lnTo>
                  <a:lnTo>
                    <a:pt x="986787" y="305234"/>
                  </a:lnTo>
                  <a:lnTo>
                    <a:pt x="983107" y="306699"/>
                  </a:lnTo>
                  <a:lnTo>
                    <a:pt x="973498" y="308181"/>
                  </a:lnTo>
                  <a:lnTo>
                    <a:pt x="963907" y="310396"/>
                  </a:lnTo>
                  <a:lnTo>
                    <a:pt x="952101" y="311878"/>
                  </a:lnTo>
                  <a:lnTo>
                    <a:pt x="940277" y="313360"/>
                  </a:lnTo>
                  <a:lnTo>
                    <a:pt x="926988" y="315575"/>
                  </a:lnTo>
                  <a:lnTo>
                    <a:pt x="912967" y="317040"/>
                  </a:lnTo>
                  <a:lnTo>
                    <a:pt x="898197" y="318522"/>
                  </a:lnTo>
                  <a:lnTo>
                    <a:pt x="881961" y="320005"/>
                  </a:lnTo>
                  <a:lnTo>
                    <a:pt x="864975" y="321469"/>
                  </a:lnTo>
                  <a:lnTo>
                    <a:pt x="847257" y="322952"/>
                  </a:lnTo>
                  <a:lnTo>
                    <a:pt x="829539" y="323684"/>
                  </a:lnTo>
                  <a:lnTo>
                    <a:pt x="810356" y="325167"/>
                  </a:lnTo>
                  <a:lnTo>
                    <a:pt x="790423" y="326649"/>
                  </a:lnTo>
                  <a:lnTo>
                    <a:pt x="769741" y="327381"/>
                  </a:lnTo>
                  <a:lnTo>
                    <a:pt x="748343" y="328114"/>
                  </a:lnTo>
                  <a:lnTo>
                    <a:pt x="726928" y="329596"/>
                  </a:lnTo>
                  <a:lnTo>
                    <a:pt x="704048" y="330328"/>
                  </a:lnTo>
                  <a:lnTo>
                    <a:pt x="681151" y="331078"/>
                  </a:lnTo>
                  <a:lnTo>
                    <a:pt x="657538" y="331811"/>
                  </a:lnTo>
                  <a:lnTo>
                    <a:pt x="633908" y="331811"/>
                  </a:lnTo>
                  <a:lnTo>
                    <a:pt x="609546" y="332543"/>
                  </a:lnTo>
                  <a:lnTo>
                    <a:pt x="584451" y="332543"/>
                  </a:lnTo>
                  <a:lnTo>
                    <a:pt x="559339" y="333293"/>
                  </a:lnTo>
                  <a:lnTo>
                    <a:pt x="430151" y="333293"/>
                  </a:lnTo>
                  <a:lnTo>
                    <a:pt x="405789" y="332543"/>
                  </a:lnTo>
                  <a:lnTo>
                    <a:pt x="380694" y="331811"/>
                  </a:lnTo>
                  <a:lnTo>
                    <a:pt x="357064" y="331811"/>
                  </a:lnTo>
                  <a:lnTo>
                    <a:pt x="333434" y="331078"/>
                  </a:lnTo>
                  <a:lnTo>
                    <a:pt x="310554" y="330328"/>
                  </a:lnTo>
                  <a:lnTo>
                    <a:pt x="288407" y="329596"/>
                  </a:lnTo>
                  <a:lnTo>
                    <a:pt x="266259" y="328114"/>
                  </a:lnTo>
                  <a:lnTo>
                    <a:pt x="244844" y="327381"/>
                  </a:lnTo>
                  <a:lnTo>
                    <a:pt x="224911" y="326649"/>
                  </a:lnTo>
                  <a:lnTo>
                    <a:pt x="204978" y="325167"/>
                  </a:lnTo>
                  <a:lnTo>
                    <a:pt x="185795" y="323684"/>
                  </a:lnTo>
                  <a:lnTo>
                    <a:pt x="167327" y="322952"/>
                  </a:lnTo>
                  <a:lnTo>
                    <a:pt x="149609" y="321469"/>
                  </a:lnTo>
                  <a:lnTo>
                    <a:pt x="132638" y="320005"/>
                  </a:lnTo>
                  <a:lnTo>
                    <a:pt x="117135" y="318522"/>
                  </a:lnTo>
                  <a:lnTo>
                    <a:pt x="102369" y="317040"/>
                  </a:lnTo>
                  <a:lnTo>
                    <a:pt x="87605" y="315575"/>
                  </a:lnTo>
                  <a:lnTo>
                    <a:pt x="75054" y="313360"/>
                  </a:lnTo>
                  <a:lnTo>
                    <a:pt x="62505" y="311878"/>
                  </a:lnTo>
                  <a:lnTo>
                    <a:pt x="51430" y="310396"/>
                  </a:lnTo>
                  <a:lnTo>
                    <a:pt x="41095" y="308181"/>
                  </a:lnTo>
                  <a:lnTo>
                    <a:pt x="32236" y="306699"/>
                  </a:lnTo>
                  <a:lnTo>
                    <a:pt x="27807" y="305234"/>
                  </a:lnTo>
                  <a:lnTo>
                    <a:pt x="24115" y="304484"/>
                  </a:lnTo>
                  <a:lnTo>
                    <a:pt x="20423" y="303751"/>
                  </a:lnTo>
                  <a:lnTo>
                    <a:pt x="17470" y="302269"/>
                  </a:lnTo>
                  <a:lnTo>
                    <a:pt x="14518" y="301537"/>
                  </a:lnTo>
                  <a:lnTo>
                    <a:pt x="11564" y="300804"/>
                  </a:lnTo>
                  <a:lnTo>
                    <a:pt x="8612" y="299322"/>
                  </a:lnTo>
                  <a:lnTo>
                    <a:pt x="7134" y="298590"/>
                  </a:lnTo>
                  <a:lnTo>
                    <a:pt x="4920" y="297107"/>
                  </a:lnTo>
                  <a:lnTo>
                    <a:pt x="3444" y="296375"/>
                  </a:lnTo>
                  <a:lnTo>
                    <a:pt x="1967" y="294892"/>
                  </a:lnTo>
                  <a:lnTo>
                    <a:pt x="1230" y="293410"/>
                  </a:lnTo>
                  <a:lnTo>
                    <a:pt x="490" y="291945"/>
                  </a:lnTo>
                  <a:lnTo>
                    <a:pt x="490" y="43143"/>
                  </a:lnTo>
                  <a:lnTo>
                    <a:pt x="3444" y="43143"/>
                  </a:lnTo>
                  <a:lnTo>
                    <a:pt x="3444" y="290463"/>
                  </a:lnTo>
                  <a:lnTo>
                    <a:pt x="3444" y="291195"/>
                  </a:lnTo>
                  <a:lnTo>
                    <a:pt x="3444" y="291945"/>
                  </a:lnTo>
                  <a:lnTo>
                    <a:pt x="3444" y="291945"/>
                  </a:lnTo>
                  <a:lnTo>
                    <a:pt x="4182" y="292678"/>
                  </a:lnTo>
                  <a:lnTo>
                    <a:pt x="4182" y="292678"/>
                  </a:lnTo>
                  <a:lnTo>
                    <a:pt x="5659" y="293410"/>
                  </a:lnTo>
                  <a:lnTo>
                    <a:pt x="4920" y="293410"/>
                  </a:lnTo>
                  <a:lnTo>
                    <a:pt x="6397" y="294892"/>
                  </a:lnTo>
                  <a:lnTo>
                    <a:pt x="6397" y="294892"/>
                  </a:lnTo>
                  <a:lnTo>
                    <a:pt x="8612" y="295625"/>
                  </a:lnTo>
                  <a:lnTo>
                    <a:pt x="7874" y="295625"/>
                  </a:lnTo>
                  <a:lnTo>
                    <a:pt x="10089" y="296375"/>
                  </a:lnTo>
                  <a:lnTo>
                    <a:pt x="10089" y="296375"/>
                  </a:lnTo>
                  <a:lnTo>
                    <a:pt x="12303" y="297840"/>
                  </a:lnTo>
                  <a:lnTo>
                    <a:pt x="12303" y="297840"/>
                  </a:lnTo>
                  <a:lnTo>
                    <a:pt x="15256" y="298590"/>
                  </a:lnTo>
                  <a:lnTo>
                    <a:pt x="15256" y="298590"/>
                  </a:lnTo>
                  <a:lnTo>
                    <a:pt x="18210" y="299322"/>
                  </a:lnTo>
                  <a:lnTo>
                    <a:pt x="18210" y="299322"/>
                  </a:lnTo>
                  <a:lnTo>
                    <a:pt x="21162" y="300804"/>
                  </a:lnTo>
                  <a:lnTo>
                    <a:pt x="21162" y="300804"/>
                  </a:lnTo>
                  <a:lnTo>
                    <a:pt x="24854" y="301537"/>
                  </a:lnTo>
                  <a:lnTo>
                    <a:pt x="24854" y="301537"/>
                  </a:lnTo>
                  <a:lnTo>
                    <a:pt x="28544" y="302269"/>
                  </a:lnTo>
                  <a:lnTo>
                    <a:pt x="28544" y="302269"/>
                  </a:lnTo>
                  <a:lnTo>
                    <a:pt x="32974" y="303751"/>
                  </a:lnTo>
                  <a:lnTo>
                    <a:pt x="32974" y="303019"/>
                  </a:lnTo>
                  <a:lnTo>
                    <a:pt x="41833" y="305234"/>
                  </a:lnTo>
                  <a:lnTo>
                    <a:pt x="41833" y="305234"/>
                  </a:lnTo>
                  <a:lnTo>
                    <a:pt x="52169" y="306699"/>
                  </a:lnTo>
                  <a:lnTo>
                    <a:pt x="52169" y="306699"/>
                  </a:lnTo>
                  <a:lnTo>
                    <a:pt x="63243" y="308913"/>
                  </a:lnTo>
                  <a:lnTo>
                    <a:pt x="63243" y="308913"/>
                  </a:lnTo>
                  <a:lnTo>
                    <a:pt x="75054" y="310396"/>
                  </a:lnTo>
                  <a:lnTo>
                    <a:pt x="75054" y="310396"/>
                  </a:lnTo>
                  <a:lnTo>
                    <a:pt x="88343" y="311878"/>
                  </a:lnTo>
                  <a:lnTo>
                    <a:pt x="88343" y="311878"/>
                  </a:lnTo>
                  <a:lnTo>
                    <a:pt x="102371" y="314093"/>
                  </a:lnTo>
                  <a:lnTo>
                    <a:pt x="102371" y="314093"/>
                  </a:lnTo>
                  <a:lnTo>
                    <a:pt x="117135" y="315558"/>
                  </a:lnTo>
                  <a:lnTo>
                    <a:pt x="117135" y="315558"/>
                  </a:lnTo>
                  <a:lnTo>
                    <a:pt x="133377" y="317040"/>
                  </a:lnTo>
                  <a:lnTo>
                    <a:pt x="133377" y="317040"/>
                  </a:lnTo>
                  <a:lnTo>
                    <a:pt x="150359" y="318522"/>
                  </a:lnTo>
                  <a:lnTo>
                    <a:pt x="150359" y="318522"/>
                  </a:lnTo>
                  <a:lnTo>
                    <a:pt x="167327" y="319987"/>
                  </a:lnTo>
                  <a:lnTo>
                    <a:pt x="167327" y="319987"/>
                  </a:lnTo>
                  <a:lnTo>
                    <a:pt x="185795" y="320737"/>
                  </a:lnTo>
                  <a:lnTo>
                    <a:pt x="185795" y="320737"/>
                  </a:lnTo>
                  <a:lnTo>
                    <a:pt x="204978" y="322202"/>
                  </a:lnTo>
                  <a:lnTo>
                    <a:pt x="204978" y="322202"/>
                  </a:lnTo>
                  <a:lnTo>
                    <a:pt x="224911" y="323684"/>
                  </a:lnTo>
                  <a:lnTo>
                    <a:pt x="245594" y="324417"/>
                  </a:lnTo>
                  <a:lnTo>
                    <a:pt x="245594" y="324417"/>
                  </a:lnTo>
                  <a:lnTo>
                    <a:pt x="266259" y="325167"/>
                  </a:lnTo>
                  <a:lnTo>
                    <a:pt x="266259" y="325167"/>
                  </a:lnTo>
                  <a:lnTo>
                    <a:pt x="288407" y="326631"/>
                  </a:lnTo>
                  <a:lnTo>
                    <a:pt x="288407" y="326631"/>
                  </a:lnTo>
                  <a:lnTo>
                    <a:pt x="310554" y="327381"/>
                  </a:lnTo>
                  <a:lnTo>
                    <a:pt x="310554" y="327381"/>
                  </a:lnTo>
                  <a:lnTo>
                    <a:pt x="333434" y="328114"/>
                  </a:lnTo>
                  <a:lnTo>
                    <a:pt x="333434" y="328114"/>
                  </a:lnTo>
                  <a:lnTo>
                    <a:pt x="357064" y="328846"/>
                  </a:lnTo>
                  <a:lnTo>
                    <a:pt x="381426" y="328846"/>
                  </a:lnTo>
                  <a:lnTo>
                    <a:pt x="405789" y="329596"/>
                  </a:lnTo>
                  <a:lnTo>
                    <a:pt x="430151" y="329596"/>
                  </a:lnTo>
                  <a:lnTo>
                    <a:pt x="455995" y="330328"/>
                  </a:lnTo>
                  <a:lnTo>
                    <a:pt x="559339" y="330328"/>
                  </a:lnTo>
                  <a:lnTo>
                    <a:pt x="584451" y="329596"/>
                  </a:lnTo>
                  <a:lnTo>
                    <a:pt x="609546" y="329596"/>
                  </a:lnTo>
                  <a:lnTo>
                    <a:pt x="633908" y="328846"/>
                  </a:lnTo>
                  <a:lnTo>
                    <a:pt x="657538" y="328846"/>
                  </a:lnTo>
                  <a:lnTo>
                    <a:pt x="681151" y="328114"/>
                  </a:lnTo>
                  <a:lnTo>
                    <a:pt x="681151" y="328114"/>
                  </a:lnTo>
                  <a:lnTo>
                    <a:pt x="704048" y="327381"/>
                  </a:lnTo>
                  <a:lnTo>
                    <a:pt x="704048" y="327381"/>
                  </a:lnTo>
                  <a:lnTo>
                    <a:pt x="726928" y="326631"/>
                  </a:lnTo>
                  <a:lnTo>
                    <a:pt x="726928" y="326631"/>
                  </a:lnTo>
                  <a:lnTo>
                    <a:pt x="748343" y="325167"/>
                  </a:lnTo>
                  <a:lnTo>
                    <a:pt x="748343" y="325167"/>
                  </a:lnTo>
                  <a:lnTo>
                    <a:pt x="769741" y="324417"/>
                  </a:lnTo>
                  <a:lnTo>
                    <a:pt x="769741" y="324417"/>
                  </a:lnTo>
                  <a:lnTo>
                    <a:pt x="790423" y="323684"/>
                  </a:lnTo>
                  <a:lnTo>
                    <a:pt x="790423" y="323684"/>
                  </a:lnTo>
                  <a:lnTo>
                    <a:pt x="809606" y="322202"/>
                  </a:lnTo>
                  <a:lnTo>
                    <a:pt x="809606" y="322202"/>
                  </a:lnTo>
                  <a:lnTo>
                    <a:pt x="828807" y="320737"/>
                  </a:lnTo>
                  <a:lnTo>
                    <a:pt x="828807" y="320737"/>
                  </a:lnTo>
                  <a:lnTo>
                    <a:pt x="847257" y="319987"/>
                  </a:lnTo>
                  <a:lnTo>
                    <a:pt x="847257" y="319987"/>
                  </a:lnTo>
                  <a:lnTo>
                    <a:pt x="864975" y="318522"/>
                  </a:lnTo>
                  <a:lnTo>
                    <a:pt x="864975" y="318522"/>
                  </a:lnTo>
                  <a:lnTo>
                    <a:pt x="881961" y="317040"/>
                  </a:lnTo>
                  <a:lnTo>
                    <a:pt x="881961" y="317040"/>
                  </a:lnTo>
                  <a:lnTo>
                    <a:pt x="897464" y="315558"/>
                  </a:lnTo>
                  <a:lnTo>
                    <a:pt x="897464" y="315558"/>
                  </a:lnTo>
                  <a:lnTo>
                    <a:pt x="912235" y="314093"/>
                  </a:lnTo>
                  <a:lnTo>
                    <a:pt x="912235" y="314093"/>
                  </a:lnTo>
                  <a:lnTo>
                    <a:pt x="926988" y="311878"/>
                  </a:lnTo>
                  <a:lnTo>
                    <a:pt x="926988" y="311878"/>
                  </a:lnTo>
                  <a:lnTo>
                    <a:pt x="939545" y="310396"/>
                  </a:lnTo>
                  <a:lnTo>
                    <a:pt x="939545" y="310396"/>
                  </a:lnTo>
                  <a:lnTo>
                    <a:pt x="952101" y="308913"/>
                  </a:lnTo>
                  <a:lnTo>
                    <a:pt x="952101" y="308913"/>
                  </a:lnTo>
                  <a:lnTo>
                    <a:pt x="963174" y="306699"/>
                  </a:lnTo>
                  <a:lnTo>
                    <a:pt x="963174" y="306699"/>
                  </a:lnTo>
                  <a:lnTo>
                    <a:pt x="973498" y="305234"/>
                  </a:lnTo>
                  <a:lnTo>
                    <a:pt x="973498" y="305234"/>
                  </a:lnTo>
                  <a:lnTo>
                    <a:pt x="982357" y="303019"/>
                  </a:lnTo>
                  <a:lnTo>
                    <a:pt x="982357" y="303751"/>
                  </a:lnTo>
                  <a:lnTo>
                    <a:pt x="986054" y="302269"/>
                  </a:lnTo>
                  <a:lnTo>
                    <a:pt x="986054" y="302269"/>
                  </a:lnTo>
                  <a:lnTo>
                    <a:pt x="990484" y="301537"/>
                  </a:lnTo>
                  <a:lnTo>
                    <a:pt x="989751" y="301537"/>
                  </a:lnTo>
                  <a:lnTo>
                    <a:pt x="993448" y="300804"/>
                  </a:lnTo>
                  <a:lnTo>
                    <a:pt x="993448" y="300804"/>
                  </a:lnTo>
                  <a:lnTo>
                    <a:pt x="997128" y="299322"/>
                  </a:lnTo>
                  <a:lnTo>
                    <a:pt x="997128" y="299322"/>
                  </a:lnTo>
                  <a:lnTo>
                    <a:pt x="1000093" y="298590"/>
                  </a:lnTo>
                  <a:lnTo>
                    <a:pt x="1000093" y="298590"/>
                  </a:lnTo>
                  <a:lnTo>
                    <a:pt x="1002308" y="297840"/>
                  </a:lnTo>
                  <a:lnTo>
                    <a:pt x="1002308" y="297840"/>
                  </a:lnTo>
                  <a:lnTo>
                    <a:pt x="1004522" y="296375"/>
                  </a:lnTo>
                  <a:lnTo>
                    <a:pt x="1004522" y="296375"/>
                  </a:lnTo>
                  <a:lnTo>
                    <a:pt x="1006737" y="295625"/>
                  </a:lnTo>
                  <a:lnTo>
                    <a:pt x="1006737" y="295625"/>
                  </a:lnTo>
                  <a:lnTo>
                    <a:pt x="1008202" y="294892"/>
                  </a:lnTo>
                  <a:lnTo>
                    <a:pt x="1008202" y="294892"/>
                  </a:lnTo>
                  <a:lnTo>
                    <a:pt x="1009684" y="293410"/>
                  </a:lnTo>
                  <a:lnTo>
                    <a:pt x="1009684" y="293410"/>
                  </a:lnTo>
                  <a:lnTo>
                    <a:pt x="1010417" y="292678"/>
                  </a:lnTo>
                  <a:lnTo>
                    <a:pt x="1010417" y="292678"/>
                  </a:lnTo>
                  <a:lnTo>
                    <a:pt x="1011166" y="291945"/>
                  </a:lnTo>
                  <a:lnTo>
                    <a:pt x="1011166" y="291945"/>
                  </a:lnTo>
                  <a:lnTo>
                    <a:pt x="1011899" y="291195"/>
                  </a:lnTo>
                  <a:lnTo>
                    <a:pt x="1011899" y="290463"/>
                  </a:lnTo>
                  <a:lnTo>
                    <a:pt x="1011899" y="43143"/>
                  </a:lnTo>
                </a:path>
              </a:pathLst>
            </a:custGeom>
            <a:solidFill>
              <a:srgbClr val="BF9000"/>
            </a:solidFill>
            <a:ln w="737" cap="flat">
              <a:noFill/>
              <a:prstDash val="solid"/>
              <a:miter/>
            </a:ln>
          </p:spPr>
          <p:txBody>
            <a:bodyPr rtlCol="0" anchor="ctr"/>
            <a:lstStyle/>
            <a:p>
              <a:endParaRPr lang="en-US"/>
            </a:p>
          </p:txBody>
        </p:sp>
        <p:sp>
          <p:nvSpPr>
            <p:cNvPr id="118" name="TextBox 117">
              <a:extLst>
                <a:ext uri="{FF2B5EF4-FFF2-40B4-BE49-F238E27FC236}">
                  <a16:creationId xmlns:a16="http://schemas.microsoft.com/office/drawing/2014/main" id="{48A25ABB-763E-4C72-BD3C-904185CE9640}"/>
                </a:ext>
              </a:extLst>
            </p:cNvPr>
            <p:cNvSpPr txBox="1"/>
            <p:nvPr/>
          </p:nvSpPr>
          <p:spPr>
            <a:xfrm>
              <a:off x="8807863" y="4487118"/>
              <a:ext cx="250553"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D</a:t>
              </a:r>
            </a:p>
          </p:txBody>
        </p:sp>
        <p:sp>
          <p:nvSpPr>
            <p:cNvPr id="119" name="TextBox 118">
              <a:extLst>
                <a:ext uri="{FF2B5EF4-FFF2-40B4-BE49-F238E27FC236}">
                  <a16:creationId xmlns:a16="http://schemas.microsoft.com/office/drawing/2014/main" id="{9D41A6F0-9006-46A0-8024-710D2A9AE0A5}"/>
                </a:ext>
              </a:extLst>
            </p:cNvPr>
            <p:cNvSpPr txBox="1"/>
            <p:nvPr/>
          </p:nvSpPr>
          <p:spPr>
            <a:xfrm>
              <a:off x="8878735" y="4487118"/>
              <a:ext cx="23824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F</a:t>
              </a:r>
            </a:p>
          </p:txBody>
        </p:sp>
        <p:sp>
          <p:nvSpPr>
            <p:cNvPr id="120" name="TextBox 119">
              <a:extLst>
                <a:ext uri="{FF2B5EF4-FFF2-40B4-BE49-F238E27FC236}">
                  <a16:creationId xmlns:a16="http://schemas.microsoft.com/office/drawing/2014/main" id="{2C43E24F-51DB-454A-8F58-6F6FE0FA347B}"/>
                </a:ext>
              </a:extLst>
            </p:cNvPr>
            <p:cNvSpPr txBox="1"/>
            <p:nvPr/>
          </p:nvSpPr>
          <p:spPr>
            <a:xfrm>
              <a:off x="8933366" y="4487118"/>
              <a:ext cx="23824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S</a:t>
              </a:r>
            </a:p>
          </p:txBody>
        </p:sp>
        <p:sp>
          <p:nvSpPr>
            <p:cNvPr id="121" name="Freeform: Shape 120">
              <a:extLst>
                <a:ext uri="{FF2B5EF4-FFF2-40B4-BE49-F238E27FC236}">
                  <a16:creationId xmlns:a16="http://schemas.microsoft.com/office/drawing/2014/main" id="{70EA5499-DEAE-46C1-B578-BB8D79C71AAA}"/>
                </a:ext>
              </a:extLst>
            </p:cNvPr>
            <p:cNvSpPr/>
            <p:nvPr/>
          </p:nvSpPr>
          <p:spPr>
            <a:xfrm>
              <a:off x="7803732" y="4444988"/>
              <a:ext cx="512346" cy="276094"/>
            </a:xfrm>
            <a:custGeom>
              <a:avLst/>
              <a:gdLst>
                <a:gd name="connsiteX0" fmla="*/ 342 w 512346"/>
                <a:gd name="connsiteY0" fmla="*/ 333 h 276094"/>
                <a:gd name="connsiteX1" fmla="*/ 256514 w 512346"/>
                <a:gd name="connsiteY1" fmla="*/ 39448 h 276094"/>
                <a:gd name="connsiteX2" fmla="*/ 512688 w 512346"/>
                <a:gd name="connsiteY2" fmla="*/ 333 h 276094"/>
                <a:gd name="connsiteX3" fmla="*/ 512688 w 512346"/>
                <a:gd name="connsiteY3" fmla="*/ 236561 h 276094"/>
                <a:gd name="connsiteX4" fmla="*/ 256514 w 512346"/>
                <a:gd name="connsiteY4" fmla="*/ 276427 h 276094"/>
                <a:gd name="connsiteX5" fmla="*/ 342 w 512346"/>
                <a:gd name="connsiteY5" fmla="*/ 236561 h 27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346" h="276094">
                  <a:moveTo>
                    <a:pt x="342" y="333"/>
                  </a:moveTo>
                  <a:cubicBezTo>
                    <a:pt x="342" y="22480"/>
                    <a:pt x="114770" y="39448"/>
                    <a:pt x="256514" y="39448"/>
                  </a:cubicBezTo>
                  <a:cubicBezTo>
                    <a:pt x="398260" y="39448"/>
                    <a:pt x="512688" y="22480"/>
                    <a:pt x="512688" y="333"/>
                  </a:cubicBezTo>
                  <a:lnTo>
                    <a:pt x="512688" y="236561"/>
                  </a:lnTo>
                  <a:cubicBezTo>
                    <a:pt x="512688" y="258709"/>
                    <a:pt x="398260" y="276427"/>
                    <a:pt x="256514" y="276427"/>
                  </a:cubicBezTo>
                  <a:cubicBezTo>
                    <a:pt x="114770" y="276427"/>
                    <a:pt x="342" y="258709"/>
                    <a:pt x="342" y="236561"/>
                  </a:cubicBezTo>
                </a:path>
              </a:pathLst>
            </a:custGeom>
            <a:solidFill>
              <a:srgbClr val="FFC000"/>
            </a:solidFill>
            <a:ln w="737"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04BBD158-8629-489B-A999-006233FF2C54}"/>
                </a:ext>
              </a:extLst>
            </p:cNvPr>
            <p:cNvSpPr/>
            <p:nvPr/>
          </p:nvSpPr>
          <p:spPr>
            <a:xfrm>
              <a:off x="7803732" y="4405855"/>
              <a:ext cx="512346" cy="78248"/>
            </a:xfrm>
            <a:custGeom>
              <a:avLst/>
              <a:gdLst>
                <a:gd name="connsiteX0" fmla="*/ 342 w 512346"/>
                <a:gd name="connsiteY0" fmla="*/ 39444 h 78248"/>
                <a:gd name="connsiteX1" fmla="*/ 256514 w 512346"/>
                <a:gd name="connsiteY1" fmla="*/ 311 h 78248"/>
                <a:gd name="connsiteX2" fmla="*/ 512688 w 512346"/>
                <a:gd name="connsiteY2" fmla="*/ 39444 h 78248"/>
                <a:gd name="connsiteX3" fmla="*/ 256514 w 512346"/>
                <a:gd name="connsiteY3" fmla="*/ 78559 h 78248"/>
                <a:gd name="connsiteX4" fmla="*/ 342 w 512346"/>
                <a:gd name="connsiteY4" fmla="*/ 39444 h 78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346" h="78248">
                  <a:moveTo>
                    <a:pt x="342" y="39444"/>
                  </a:moveTo>
                  <a:cubicBezTo>
                    <a:pt x="342" y="18028"/>
                    <a:pt x="114770" y="311"/>
                    <a:pt x="256514" y="311"/>
                  </a:cubicBezTo>
                  <a:cubicBezTo>
                    <a:pt x="398260" y="311"/>
                    <a:pt x="512688" y="18028"/>
                    <a:pt x="512688" y="39444"/>
                  </a:cubicBezTo>
                  <a:cubicBezTo>
                    <a:pt x="512688" y="61591"/>
                    <a:pt x="398260" y="78559"/>
                    <a:pt x="256514" y="78559"/>
                  </a:cubicBezTo>
                  <a:cubicBezTo>
                    <a:pt x="114770" y="78559"/>
                    <a:pt x="342" y="61591"/>
                    <a:pt x="342" y="39444"/>
                  </a:cubicBezTo>
                </a:path>
              </a:pathLst>
            </a:custGeom>
            <a:solidFill>
              <a:srgbClr val="FFD966"/>
            </a:solidFill>
            <a:ln w="737"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D38120D-9FA5-486A-85A4-AF73FB7B9E87}"/>
                </a:ext>
              </a:extLst>
            </p:cNvPr>
            <p:cNvSpPr/>
            <p:nvPr/>
          </p:nvSpPr>
          <p:spPr>
            <a:xfrm>
              <a:off x="7802255" y="4404373"/>
              <a:ext cx="515300" cy="318192"/>
            </a:xfrm>
            <a:custGeom>
              <a:avLst/>
              <a:gdLst>
                <a:gd name="connsiteX0" fmla="*/ 515642 w 515300"/>
                <a:gd name="connsiteY0" fmla="*/ 40945 h 318192"/>
                <a:gd name="connsiteX1" fmla="*/ 515642 w 515300"/>
                <a:gd name="connsiteY1" fmla="*/ 43160 h 318192"/>
                <a:gd name="connsiteX2" fmla="*/ 514165 w 515300"/>
                <a:gd name="connsiteY2" fmla="*/ 46107 h 318192"/>
                <a:gd name="connsiteX3" fmla="*/ 512688 w 515300"/>
                <a:gd name="connsiteY3" fmla="*/ 48322 h 318192"/>
                <a:gd name="connsiteX4" fmla="*/ 510473 w 515300"/>
                <a:gd name="connsiteY4" fmla="*/ 50536 h 318192"/>
                <a:gd name="connsiteX5" fmla="*/ 507521 w 515300"/>
                <a:gd name="connsiteY5" fmla="*/ 52019 h 318192"/>
                <a:gd name="connsiteX6" fmla="*/ 503829 w 515300"/>
                <a:gd name="connsiteY6" fmla="*/ 54233 h 318192"/>
                <a:gd name="connsiteX7" fmla="*/ 499399 w 515300"/>
                <a:gd name="connsiteY7" fmla="*/ 55698 h 318192"/>
                <a:gd name="connsiteX8" fmla="*/ 494970 w 515300"/>
                <a:gd name="connsiteY8" fmla="*/ 57913 h 318192"/>
                <a:gd name="connsiteX9" fmla="*/ 489803 w 515300"/>
                <a:gd name="connsiteY9" fmla="*/ 59395 h 318192"/>
                <a:gd name="connsiteX10" fmla="*/ 483896 w 515300"/>
                <a:gd name="connsiteY10" fmla="*/ 61610 h 318192"/>
                <a:gd name="connsiteX11" fmla="*/ 477991 w 515300"/>
                <a:gd name="connsiteY11" fmla="*/ 63092 h 318192"/>
                <a:gd name="connsiteX12" fmla="*/ 471347 w 515300"/>
                <a:gd name="connsiteY12" fmla="*/ 64575 h 318192"/>
                <a:gd name="connsiteX13" fmla="*/ 463963 w 515300"/>
                <a:gd name="connsiteY13" fmla="*/ 66040 h 318192"/>
                <a:gd name="connsiteX14" fmla="*/ 455844 w 515300"/>
                <a:gd name="connsiteY14" fmla="*/ 67522 h 318192"/>
                <a:gd name="connsiteX15" fmla="*/ 447722 w 515300"/>
                <a:gd name="connsiteY15" fmla="*/ 69004 h 318192"/>
                <a:gd name="connsiteX16" fmla="*/ 439601 w 515300"/>
                <a:gd name="connsiteY16" fmla="*/ 70469 h 318192"/>
                <a:gd name="connsiteX17" fmla="*/ 430742 w 515300"/>
                <a:gd name="connsiteY17" fmla="*/ 71952 h 318192"/>
                <a:gd name="connsiteX18" fmla="*/ 421145 w 515300"/>
                <a:gd name="connsiteY18" fmla="*/ 72684 h 318192"/>
                <a:gd name="connsiteX19" fmla="*/ 411549 w 515300"/>
                <a:gd name="connsiteY19" fmla="*/ 74166 h 318192"/>
                <a:gd name="connsiteX20" fmla="*/ 401212 w 515300"/>
                <a:gd name="connsiteY20" fmla="*/ 74899 h 318192"/>
                <a:gd name="connsiteX21" fmla="*/ 390876 w 515300"/>
                <a:gd name="connsiteY21" fmla="*/ 76381 h 318192"/>
                <a:gd name="connsiteX22" fmla="*/ 380542 w 515300"/>
                <a:gd name="connsiteY22" fmla="*/ 77113 h 318192"/>
                <a:gd name="connsiteX23" fmla="*/ 369468 w 515300"/>
                <a:gd name="connsiteY23" fmla="*/ 77863 h 318192"/>
                <a:gd name="connsiteX24" fmla="*/ 357655 w 515300"/>
                <a:gd name="connsiteY24" fmla="*/ 78596 h 318192"/>
                <a:gd name="connsiteX25" fmla="*/ 346581 w 515300"/>
                <a:gd name="connsiteY25" fmla="*/ 79328 h 318192"/>
                <a:gd name="connsiteX26" fmla="*/ 334032 w 515300"/>
                <a:gd name="connsiteY26" fmla="*/ 80078 h 318192"/>
                <a:gd name="connsiteX27" fmla="*/ 309670 w 515300"/>
                <a:gd name="connsiteY27" fmla="*/ 80811 h 318192"/>
                <a:gd name="connsiteX28" fmla="*/ 284568 w 515300"/>
                <a:gd name="connsiteY28" fmla="*/ 81543 h 318192"/>
                <a:gd name="connsiteX29" fmla="*/ 257991 w 515300"/>
                <a:gd name="connsiteY29" fmla="*/ 82275 h 318192"/>
                <a:gd name="connsiteX30" fmla="*/ 232153 w 515300"/>
                <a:gd name="connsiteY30" fmla="*/ 81543 h 318192"/>
                <a:gd name="connsiteX31" fmla="*/ 206314 w 515300"/>
                <a:gd name="connsiteY31" fmla="*/ 80811 h 318192"/>
                <a:gd name="connsiteX32" fmla="*/ 181952 w 515300"/>
                <a:gd name="connsiteY32" fmla="*/ 80078 h 318192"/>
                <a:gd name="connsiteX33" fmla="*/ 170140 w 515300"/>
                <a:gd name="connsiteY33" fmla="*/ 79328 h 318192"/>
                <a:gd name="connsiteX34" fmla="*/ 158327 w 515300"/>
                <a:gd name="connsiteY34" fmla="*/ 78596 h 318192"/>
                <a:gd name="connsiteX35" fmla="*/ 146516 w 515300"/>
                <a:gd name="connsiteY35" fmla="*/ 77863 h 318192"/>
                <a:gd name="connsiteX36" fmla="*/ 135442 w 515300"/>
                <a:gd name="connsiteY36" fmla="*/ 77113 h 318192"/>
                <a:gd name="connsiteX37" fmla="*/ 125106 w 515300"/>
                <a:gd name="connsiteY37" fmla="*/ 76381 h 318192"/>
                <a:gd name="connsiteX38" fmla="*/ 114771 w 515300"/>
                <a:gd name="connsiteY38" fmla="*/ 74899 h 318192"/>
                <a:gd name="connsiteX39" fmla="*/ 104435 w 515300"/>
                <a:gd name="connsiteY39" fmla="*/ 74166 h 318192"/>
                <a:gd name="connsiteX40" fmla="*/ 94839 w 515300"/>
                <a:gd name="connsiteY40" fmla="*/ 72684 h 318192"/>
                <a:gd name="connsiteX41" fmla="*/ 85240 w 515300"/>
                <a:gd name="connsiteY41" fmla="*/ 71952 h 318192"/>
                <a:gd name="connsiteX42" fmla="*/ 76381 w 515300"/>
                <a:gd name="connsiteY42" fmla="*/ 70469 h 318192"/>
                <a:gd name="connsiteX43" fmla="*/ 68262 w 515300"/>
                <a:gd name="connsiteY43" fmla="*/ 69004 h 318192"/>
                <a:gd name="connsiteX44" fmla="*/ 60140 w 515300"/>
                <a:gd name="connsiteY44" fmla="*/ 67522 h 318192"/>
                <a:gd name="connsiteX45" fmla="*/ 52019 w 515300"/>
                <a:gd name="connsiteY45" fmla="*/ 66040 h 318192"/>
                <a:gd name="connsiteX46" fmla="*/ 45375 w 515300"/>
                <a:gd name="connsiteY46" fmla="*/ 64575 h 318192"/>
                <a:gd name="connsiteX47" fmla="*/ 37993 w 515300"/>
                <a:gd name="connsiteY47" fmla="*/ 63092 h 318192"/>
                <a:gd name="connsiteX48" fmla="*/ 32086 w 515300"/>
                <a:gd name="connsiteY48" fmla="*/ 61610 h 318192"/>
                <a:gd name="connsiteX49" fmla="*/ 26181 w 515300"/>
                <a:gd name="connsiteY49" fmla="*/ 59395 h 318192"/>
                <a:gd name="connsiteX50" fmla="*/ 21012 w 515300"/>
                <a:gd name="connsiteY50" fmla="*/ 57913 h 318192"/>
                <a:gd name="connsiteX51" fmla="*/ 16583 w 515300"/>
                <a:gd name="connsiteY51" fmla="*/ 55698 h 318192"/>
                <a:gd name="connsiteX52" fmla="*/ 12153 w 515300"/>
                <a:gd name="connsiteY52" fmla="*/ 54233 h 318192"/>
                <a:gd name="connsiteX53" fmla="*/ 9201 w 515300"/>
                <a:gd name="connsiteY53" fmla="*/ 52019 h 318192"/>
                <a:gd name="connsiteX54" fmla="*/ 5509 w 515300"/>
                <a:gd name="connsiteY54" fmla="*/ 50536 h 318192"/>
                <a:gd name="connsiteX55" fmla="*/ 3294 w 515300"/>
                <a:gd name="connsiteY55" fmla="*/ 48322 h 318192"/>
                <a:gd name="connsiteX56" fmla="*/ 1819 w 515300"/>
                <a:gd name="connsiteY56" fmla="*/ 46107 h 318192"/>
                <a:gd name="connsiteX57" fmla="*/ 342 w 515300"/>
                <a:gd name="connsiteY57" fmla="*/ 43160 h 318192"/>
                <a:gd name="connsiteX58" fmla="*/ 342 w 515300"/>
                <a:gd name="connsiteY58" fmla="*/ 38730 h 318192"/>
                <a:gd name="connsiteX59" fmla="*/ 1819 w 515300"/>
                <a:gd name="connsiteY59" fmla="*/ 36515 h 318192"/>
                <a:gd name="connsiteX60" fmla="*/ 3294 w 515300"/>
                <a:gd name="connsiteY60" fmla="*/ 34301 h 318192"/>
                <a:gd name="connsiteX61" fmla="*/ 6248 w 515300"/>
                <a:gd name="connsiteY61" fmla="*/ 32086 h 318192"/>
                <a:gd name="connsiteX62" fmla="*/ 9201 w 515300"/>
                <a:gd name="connsiteY62" fmla="*/ 29871 h 318192"/>
                <a:gd name="connsiteX63" fmla="*/ 12153 w 515300"/>
                <a:gd name="connsiteY63" fmla="*/ 27656 h 318192"/>
                <a:gd name="connsiteX64" fmla="*/ 16583 w 515300"/>
                <a:gd name="connsiteY64" fmla="*/ 26174 h 318192"/>
                <a:gd name="connsiteX65" fmla="*/ 21012 w 515300"/>
                <a:gd name="connsiteY65" fmla="*/ 23959 h 318192"/>
                <a:gd name="connsiteX66" fmla="*/ 26181 w 515300"/>
                <a:gd name="connsiteY66" fmla="*/ 22477 h 318192"/>
                <a:gd name="connsiteX67" fmla="*/ 32086 w 515300"/>
                <a:gd name="connsiteY67" fmla="*/ 21012 h 318192"/>
                <a:gd name="connsiteX68" fmla="*/ 38730 w 515300"/>
                <a:gd name="connsiteY68" fmla="*/ 18797 h 318192"/>
                <a:gd name="connsiteX69" fmla="*/ 45375 w 515300"/>
                <a:gd name="connsiteY69" fmla="*/ 17315 h 318192"/>
                <a:gd name="connsiteX70" fmla="*/ 52019 w 515300"/>
                <a:gd name="connsiteY70" fmla="*/ 15833 h 318192"/>
                <a:gd name="connsiteX71" fmla="*/ 60140 w 515300"/>
                <a:gd name="connsiteY71" fmla="*/ 14368 h 318192"/>
                <a:gd name="connsiteX72" fmla="*/ 68262 w 515300"/>
                <a:gd name="connsiteY72" fmla="*/ 12886 h 318192"/>
                <a:gd name="connsiteX73" fmla="*/ 76381 w 515300"/>
                <a:gd name="connsiteY73" fmla="*/ 11403 h 318192"/>
                <a:gd name="connsiteX74" fmla="*/ 85240 w 515300"/>
                <a:gd name="connsiteY74" fmla="*/ 10671 h 318192"/>
                <a:gd name="connsiteX75" fmla="*/ 94839 w 515300"/>
                <a:gd name="connsiteY75" fmla="*/ 9188 h 318192"/>
                <a:gd name="connsiteX76" fmla="*/ 104435 w 515300"/>
                <a:gd name="connsiteY76" fmla="*/ 7706 h 318192"/>
                <a:gd name="connsiteX77" fmla="*/ 114771 w 515300"/>
                <a:gd name="connsiteY77" fmla="*/ 6974 h 318192"/>
                <a:gd name="connsiteX78" fmla="*/ 125106 w 515300"/>
                <a:gd name="connsiteY78" fmla="*/ 5491 h 318192"/>
                <a:gd name="connsiteX79" fmla="*/ 135442 w 515300"/>
                <a:gd name="connsiteY79" fmla="*/ 4759 h 318192"/>
                <a:gd name="connsiteX80" fmla="*/ 146516 w 515300"/>
                <a:gd name="connsiteY80" fmla="*/ 4027 h 318192"/>
                <a:gd name="connsiteX81" fmla="*/ 158327 w 515300"/>
                <a:gd name="connsiteY81" fmla="*/ 3294 h 318192"/>
                <a:gd name="connsiteX82" fmla="*/ 170140 w 515300"/>
                <a:gd name="connsiteY82" fmla="*/ 2544 h 318192"/>
                <a:gd name="connsiteX83" fmla="*/ 181952 w 515300"/>
                <a:gd name="connsiteY83" fmla="*/ 1812 h 318192"/>
                <a:gd name="connsiteX84" fmla="*/ 206314 w 515300"/>
                <a:gd name="connsiteY84" fmla="*/ 1079 h 318192"/>
                <a:gd name="connsiteX85" fmla="*/ 232153 w 515300"/>
                <a:gd name="connsiteY85" fmla="*/ 329 h 318192"/>
                <a:gd name="connsiteX86" fmla="*/ 284568 w 515300"/>
                <a:gd name="connsiteY86" fmla="*/ 329 h 318192"/>
                <a:gd name="connsiteX87" fmla="*/ 309670 w 515300"/>
                <a:gd name="connsiteY87" fmla="*/ 1079 h 318192"/>
                <a:gd name="connsiteX88" fmla="*/ 334032 w 515300"/>
                <a:gd name="connsiteY88" fmla="*/ 1812 h 318192"/>
                <a:gd name="connsiteX89" fmla="*/ 346581 w 515300"/>
                <a:gd name="connsiteY89" fmla="*/ 2544 h 318192"/>
                <a:gd name="connsiteX90" fmla="*/ 357655 w 515300"/>
                <a:gd name="connsiteY90" fmla="*/ 3294 h 318192"/>
                <a:gd name="connsiteX91" fmla="*/ 369468 w 515300"/>
                <a:gd name="connsiteY91" fmla="*/ 4027 h 318192"/>
                <a:gd name="connsiteX92" fmla="*/ 380542 w 515300"/>
                <a:gd name="connsiteY92" fmla="*/ 4759 h 318192"/>
                <a:gd name="connsiteX93" fmla="*/ 390876 w 515300"/>
                <a:gd name="connsiteY93" fmla="*/ 5491 h 318192"/>
                <a:gd name="connsiteX94" fmla="*/ 401212 w 515300"/>
                <a:gd name="connsiteY94" fmla="*/ 6974 h 318192"/>
                <a:gd name="connsiteX95" fmla="*/ 411549 w 515300"/>
                <a:gd name="connsiteY95" fmla="*/ 7706 h 318192"/>
                <a:gd name="connsiteX96" fmla="*/ 421145 w 515300"/>
                <a:gd name="connsiteY96" fmla="*/ 9188 h 318192"/>
                <a:gd name="connsiteX97" fmla="*/ 430742 w 515300"/>
                <a:gd name="connsiteY97" fmla="*/ 10671 h 318192"/>
                <a:gd name="connsiteX98" fmla="*/ 439601 w 515300"/>
                <a:gd name="connsiteY98" fmla="*/ 11403 h 318192"/>
                <a:gd name="connsiteX99" fmla="*/ 447722 w 515300"/>
                <a:gd name="connsiteY99" fmla="*/ 12886 h 318192"/>
                <a:gd name="connsiteX100" fmla="*/ 455844 w 515300"/>
                <a:gd name="connsiteY100" fmla="*/ 14368 h 318192"/>
                <a:gd name="connsiteX101" fmla="*/ 463963 w 515300"/>
                <a:gd name="connsiteY101" fmla="*/ 15833 h 318192"/>
                <a:gd name="connsiteX102" fmla="*/ 471347 w 515300"/>
                <a:gd name="connsiteY102" fmla="*/ 17315 h 318192"/>
                <a:gd name="connsiteX103" fmla="*/ 477991 w 515300"/>
                <a:gd name="connsiteY103" fmla="*/ 18797 h 318192"/>
                <a:gd name="connsiteX104" fmla="*/ 483896 w 515300"/>
                <a:gd name="connsiteY104" fmla="*/ 21012 h 318192"/>
                <a:gd name="connsiteX105" fmla="*/ 489803 w 515300"/>
                <a:gd name="connsiteY105" fmla="*/ 22477 h 318192"/>
                <a:gd name="connsiteX106" fmla="*/ 494970 w 515300"/>
                <a:gd name="connsiteY106" fmla="*/ 23959 h 318192"/>
                <a:gd name="connsiteX107" fmla="*/ 499399 w 515300"/>
                <a:gd name="connsiteY107" fmla="*/ 26174 h 318192"/>
                <a:gd name="connsiteX108" fmla="*/ 503829 w 515300"/>
                <a:gd name="connsiteY108" fmla="*/ 27656 h 318192"/>
                <a:gd name="connsiteX109" fmla="*/ 507521 w 515300"/>
                <a:gd name="connsiteY109" fmla="*/ 29871 h 318192"/>
                <a:gd name="connsiteX110" fmla="*/ 510473 w 515300"/>
                <a:gd name="connsiteY110" fmla="*/ 32086 h 318192"/>
                <a:gd name="connsiteX111" fmla="*/ 512688 w 515300"/>
                <a:gd name="connsiteY111" fmla="*/ 34301 h 318192"/>
                <a:gd name="connsiteX112" fmla="*/ 514165 w 515300"/>
                <a:gd name="connsiteY112" fmla="*/ 36515 h 318192"/>
                <a:gd name="connsiteX113" fmla="*/ 515642 w 515300"/>
                <a:gd name="connsiteY113" fmla="*/ 38730 h 318192"/>
                <a:gd name="connsiteX114" fmla="*/ 512688 w 515300"/>
                <a:gd name="connsiteY114" fmla="*/ 39463 h 318192"/>
                <a:gd name="connsiteX115" fmla="*/ 512688 w 515300"/>
                <a:gd name="connsiteY115" fmla="*/ 39463 h 318192"/>
                <a:gd name="connsiteX116" fmla="*/ 511950 w 515300"/>
                <a:gd name="connsiteY116" fmla="*/ 37980 h 318192"/>
                <a:gd name="connsiteX117" fmla="*/ 511950 w 515300"/>
                <a:gd name="connsiteY117" fmla="*/ 37980 h 318192"/>
                <a:gd name="connsiteX118" fmla="*/ 510475 w 515300"/>
                <a:gd name="connsiteY118" fmla="*/ 35765 h 318192"/>
                <a:gd name="connsiteX119" fmla="*/ 510475 w 515300"/>
                <a:gd name="connsiteY119" fmla="*/ 36515 h 318192"/>
                <a:gd name="connsiteX120" fmla="*/ 508258 w 515300"/>
                <a:gd name="connsiteY120" fmla="*/ 34301 h 318192"/>
                <a:gd name="connsiteX121" fmla="*/ 508258 w 515300"/>
                <a:gd name="connsiteY121" fmla="*/ 34301 h 318192"/>
                <a:gd name="connsiteX122" fmla="*/ 505306 w 515300"/>
                <a:gd name="connsiteY122" fmla="*/ 32818 h 318192"/>
                <a:gd name="connsiteX123" fmla="*/ 505306 w 515300"/>
                <a:gd name="connsiteY123" fmla="*/ 32818 h 318192"/>
                <a:gd name="connsiteX124" fmla="*/ 502353 w 515300"/>
                <a:gd name="connsiteY124" fmla="*/ 30604 h 318192"/>
                <a:gd name="connsiteX125" fmla="*/ 502353 w 515300"/>
                <a:gd name="connsiteY125" fmla="*/ 30604 h 318192"/>
                <a:gd name="connsiteX126" fmla="*/ 497924 w 515300"/>
                <a:gd name="connsiteY126" fmla="*/ 29121 h 318192"/>
                <a:gd name="connsiteX127" fmla="*/ 498662 w 515300"/>
                <a:gd name="connsiteY127" fmla="*/ 29121 h 318192"/>
                <a:gd name="connsiteX128" fmla="*/ 493495 w 515300"/>
                <a:gd name="connsiteY128" fmla="*/ 26907 h 318192"/>
                <a:gd name="connsiteX129" fmla="*/ 493495 w 515300"/>
                <a:gd name="connsiteY129" fmla="*/ 26907 h 318192"/>
                <a:gd name="connsiteX130" fmla="*/ 488326 w 515300"/>
                <a:gd name="connsiteY130" fmla="*/ 25442 h 318192"/>
                <a:gd name="connsiteX131" fmla="*/ 489065 w 515300"/>
                <a:gd name="connsiteY131" fmla="*/ 25442 h 318192"/>
                <a:gd name="connsiteX132" fmla="*/ 483158 w 515300"/>
                <a:gd name="connsiteY132" fmla="*/ 23959 h 318192"/>
                <a:gd name="connsiteX133" fmla="*/ 483158 w 515300"/>
                <a:gd name="connsiteY133" fmla="*/ 23959 h 318192"/>
                <a:gd name="connsiteX134" fmla="*/ 477252 w 515300"/>
                <a:gd name="connsiteY134" fmla="*/ 21744 h 318192"/>
                <a:gd name="connsiteX135" fmla="*/ 477252 w 515300"/>
                <a:gd name="connsiteY135" fmla="*/ 21744 h 318192"/>
                <a:gd name="connsiteX136" fmla="*/ 470608 w 515300"/>
                <a:gd name="connsiteY136" fmla="*/ 20262 h 318192"/>
                <a:gd name="connsiteX137" fmla="*/ 470608 w 515300"/>
                <a:gd name="connsiteY137" fmla="*/ 20262 h 318192"/>
                <a:gd name="connsiteX138" fmla="*/ 463226 w 515300"/>
                <a:gd name="connsiteY138" fmla="*/ 18780 h 318192"/>
                <a:gd name="connsiteX139" fmla="*/ 463226 w 515300"/>
                <a:gd name="connsiteY139" fmla="*/ 18780 h 318192"/>
                <a:gd name="connsiteX140" fmla="*/ 455844 w 515300"/>
                <a:gd name="connsiteY140" fmla="*/ 17315 h 318192"/>
                <a:gd name="connsiteX141" fmla="*/ 455844 w 515300"/>
                <a:gd name="connsiteY141" fmla="*/ 17315 h 318192"/>
                <a:gd name="connsiteX142" fmla="*/ 447722 w 515300"/>
                <a:gd name="connsiteY142" fmla="*/ 15833 h 318192"/>
                <a:gd name="connsiteX143" fmla="*/ 447722 w 515300"/>
                <a:gd name="connsiteY143" fmla="*/ 15833 h 318192"/>
                <a:gd name="connsiteX144" fmla="*/ 438863 w 515300"/>
                <a:gd name="connsiteY144" fmla="*/ 14350 h 318192"/>
                <a:gd name="connsiteX145" fmla="*/ 438863 w 515300"/>
                <a:gd name="connsiteY145" fmla="*/ 14350 h 318192"/>
                <a:gd name="connsiteX146" fmla="*/ 430004 w 515300"/>
                <a:gd name="connsiteY146" fmla="*/ 13618 h 318192"/>
                <a:gd name="connsiteX147" fmla="*/ 430004 w 515300"/>
                <a:gd name="connsiteY147" fmla="*/ 13618 h 318192"/>
                <a:gd name="connsiteX148" fmla="*/ 421145 w 515300"/>
                <a:gd name="connsiteY148" fmla="*/ 12136 h 318192"/>
                <a:gd name="connsiteX149" fmla="*/ 421145 w 515300"/>
                <a:gd name="connsiteY149" fmla="*/ 12136 h 318192"/>
                <a:gd name="connsiteX150" fmla="*/ 411549 w 515300"/>
                <a:gd name="connsiteY150" fmla="*/ 10671 h 318192"/>
                <a:gd name="connsiteX151" fmla="*/ 411549 w 515300"/>
                <a:gd name="connsiteY151" fmla="*/ 10671 h 318192"/>
                <a:gd name="connsiteX152" fmla="*/ 401212 w 515300"/>
                <a:gd name="connsiteY152" fmla="*/ 9921 h 318192"/>
                <a:gd name="connsiteX153" fmla="*/ 401212 w 515300"/>
                <a:gd name="connsiteY153" fmla="*/ 9921 h 318192"/>
                <a:gd name="connsiteX154" fmla="*/ 390876 w 515300"/>
                <a:gd name="connsiteY154" fmla="*/ 9188 h 318192"/>
                <a:gd name="connsiteX155" fmla="*/ 390876 w 515300"/>
                <a:gd name="connsiteY155" fmla="*/ 9188 h 318192"/>
                <a:gd name="connsiteX156" fmla="*/ 379803 w 515300"/>
                <a:gd name="connsiteY156" fmla="*/ 7706 h 318192"/>
                <a:gd name="connsiteX157" fmla="*/ 379803 w 515300"/>
                <a:gd name="connsiteY157" fmla="*/ 7706 h 318192"/>
                <a:gd name="connsiteX158" fmla="*/ 368729 w 515300"/>
                <a:gd name="connsiteY158" fmla="*/ 6974 h 318192"/>
                <a:gd name="connsiteX159" fmla="*/ 368729 w 515300"/>
                <a:gd name="connsiteY159" fmla="*/ 6974 h 318192"/>
                <a:gd name="connsiteX160" fmla="*/ 357655 w 515300"/>
                <a:gd name="connsiteY160" fmla="*/ 6241 h 318192"/>
                <a:gd name="connsiteX161" fmla="*/ 357655 w 515300"/>
                <a:gd name="connsiteY161" fmla="*/ 6241 h 318192"/>
                <a:gd name="connsiteX162" fmla="*/ 345844 w 515300"/>
                <a:gd name="connsiteY162" fmla="*/ 5491 h 318192"/>
                <a:gd name="connsiteX163" fmla="*/ 345844 w 515300"/>
                <a:gd name="connsiteY163" fmla="*/ 5491 h 318192"/>
                <a:gd name="connsiteX164" fmla="*/ 334032 w 515300"/>
                <a:gd name="connsiteY164" fmla="*/ 4759 h 318192"/>
                <a:gd name="connsiteX165" fmla="*/ 334032 w 515300"/>
                <a:gd name="connsiteY165" fmla="*/ 4759 h 318192"/>
                <a:gd name="connsiteX166" fmla="*/ 309670 w 515300"/>
                <a:gd name="connsiteY166" fmla="*/ 4027 h 318192"/>
                <a:gd name="connsiteX167" fmla="*/ 309670 w 515300"/>
                <a:gd name="connsiteY167" fmla="*/ 4027 h 318192"/>
                <a:gd name="connsiteX168" fmla="*/ 284568 w 515300"/>
                <a:gd name="connsiteY168" fmla="*/ 3294 h 318192"/>
                <a:gd name="connsiteX169" fmla="*/ 232153 w 515300"/>
                <a:gd name="connsiteY169" fmla="*/ 3294 h 318192"/>
                <a:gd name="connsiteX170" fmla="*/ 206314 w 515300"/>
                <a:gd name="connsiteY170" fmla="*/ 4027 h 318192"/>
                <a:gd name="connsiteX171" fmla="*/ 206314 w 515300"/>
                <a:gd name="connsiteY171" fmla="*/ 4027 h 318192"/>
                <a:gd name="connsiteX172" fmla="*/ 181952 w 515300"/>
                <a:gd name="connsiteY172" fmla="*/ 4759 h 318192"/>
                <a:gd name="connsiteX173" fmla="*/ 181952 w 515300"/>
                <a:gd name="connsiteY173" fmla="*/ 4759 h 318192"/>
                <a:gd name="connsiteX174" fmla="*/ 170140 w 515300"/>
                <a:gd name="connsiteY174" fmla="*/ 5491 h 318192"/>
                <a:gd name="connsiteX175" fmla="*/ 170140 w 515300"/>
                <a:gd name="connsiteY175" fmla="*/ 5491 h 318192"/>
                <a:gd name="connsiteX176" fmla="*/ 158327 w 515300"/>
                <a:gd name="connsiteY176" fmla="*/ 6241 h 318192"/>
                <a:gd name="connsiteX177" fmla="*/ 158327 w 515300"/>
                <a:gd name="connsiteY177" fmla="*/ 6241 h 318192"/>
                <a:gd name="connsiteX178" fmla="*/ 147253 w 515300"/>
                <a:gd name="connsiteY178" fmla="*/ 6974 h 318192"/>
                <a:gd name="connsiteX179" fmla="*/ 147253 w 515300"/>
                <a:gd name="connsiteY179" fmla="*/ 6974 h 318192"/>
                <a:gd name="connsiteX180" fmla="*/ 136180 w 515300"/>
                <a:gd name="connsiteY180" fmla="*/ 7706 h 318192"/>
                <a:gd name="connsiteX181" fmla="*/ 136180 w 515300"/>
                <a:gd name="connsiteY181" fmla="*/ 7706 h 318192"/>
                <a:gd name="connsiteX182" fmla="*/ 125106 w 515300"/>
                <a:gd name="connsiteY182" fmla="*/ 9188 h 318192"/>
                <a:gd name="connsiteX183" fmla="*/ 125106 w 515300"/>
                <a:gd name="connsiteY183" fmla="*/ 9188 h 318192"/>
                <a:gd name="connsiteX184" fmla="*/ 114771 w 515300"/>
                <a:gd name="connsiteY184" fmla="*/ 9921 h 318192"/>
                <a:gd name="connsiteX185" fmla="*/ 114771 w 515300"/>
                <a:gd name="connsiteY185" fmla="*/ 9921 h 318192"/>
                <a:gd name="connsiteX186" fmla="*/ 104435 w 515300"/>
                <a:gd name="connsiteY186" fmla="*/ 10671 h 318192"/>
                <a:gd name="connsiteX187" fmla="*/ 105173 w 515300"/>
                <a:gd name="connsiteY187" fmla="*/ 10671 h 318192"/>
                <a:gd name="connsiteX188" fmla="*/ 94839 w 515300"/>
                <a:gd name="connsiteY188" fmla="*/ 12136 h 318192"/>
                <a:gd name="connsiteX189" fmla="*/ 94839 w 515300"/>
                <a:gd name="connsiteY189" fmla="*/ 12136 h 318192"/>
                <a:gd name="connsiteX190" fmla="*/ 85980 w 515300"/>
                <a:gd name="connsiteY190" fmla="*/ 13618 h 318192"/>
                <a:gd name="connsiteX191" fmla="*/ 85980 w 515300"/>
                <a:gd name="connsiteY191" fmla="*/ 13618 h 318192"/>
                <a:gd name="connsiteX192" fmla="*/ 77121 w 515300"/>
                <a:gd name="connsiteY192" fmla="*/ 14350 h 318192"/>
                <a:gd name="connsiteX193" fmla="*/ 77121 w 515300"/>
                <a:gd name="connsiteY193" fmla="*/ 14350 h 318192"/>
                <a:gd name="connsiteX194" fmla="*/ 68262 w 515300"/>
                <a:gd name="connsiteY194" fmla="*/ 15833 h 318192"/>
                <a:gd name="connsiteX195" fmla="*/ 68262 w 515300"/>
                <a:gd name="connsiteY195" fmla="*/ 15833 h 318192"/>
                <a:gd name="connsiteX196" fmla="*/ 60140 w 515300"/>
                <a:gd name="connsiteY196" fmla="*/ 17315 h 318192"/>
                <a:gd name="connsiteX197" fmla="*/ 60140 w 515300"/>
                <a:gd name="connsiteY197" fmla="*/ 17315 h 318192"/>
                <a:gd name="connsiteX198" fmla="*/ 52758 w 515300"/>
                <a:gd name="connsiteY198" fmla="*/ 18780 h 318192"/>
                <a:gd name="connsiteX199" fmla="*/ 52758 w 515300"/>
                <a:gd name="connsiteY199" fmla="*/ 18780 h 318192"/>
                <a:gd name="connsiteX200" fmla="*/ 45375 w 515300"/>
                <a:gd name="connsiteY200" fmla="*/ 20262 h 318192"/>
                <a:gd name="connsiteX201" fmla="*/ 45375 w 515300"/>
                <a:gd name="connsiteY201" fmla="*/ 20262 h 318192"/>
                <a:gd name="connsiteX202" fmla="*/ 38730 w 515300"/>
                <a:gd name="connsiteY202" fmla="*/ 21744 h 318192"/>
                <a:gd name="connsiteX203" fmla="*/ 39470 w 515300"/>
                <a:gd name="connsiteY203" fmla="*/ 21744 h 318192"/>
                <a:gd name="connsiteX204" fmla="*/ 32825 w 515300"/>
                <a:gd name="connsiteY204" fmla="*/ 23959 h 318192"/>
                <a:gd name="connsiteX205" fmla="*/ 32825 w 515300"/>
                <a:gd name="connsiteY205" fmla="*/ 23959 h 318192"/>
                <a:gd name="connsiteX206" fmla="*/ 27657 w 515300"/>
                <a:gd name="connsiteY206" fmla="*/ 25442 h 318192"/>
                <a:gd name="connsiteX207" fmla="*/ 27657 w 515300"/>
                <a:gd name="connsiteY207" fmla="*/ 25442 h 318192"/>
                <a:gd name="connsiteX208" fmla="*/ 22489 w 515300"/>
                <a:gd name="connsiteY208" fmla="*/ 26907 h 318192"/>
                <a:gd name="connsiteX209" fmla="*/ 22489 w 515300"/>
                <a:gd name="connsiteY209" fmla="*/ 26907 h 318192"/>
                <a:gd name="connsiteX210" fmla="*/ 18060 w 515300"/>
                <a:gd name="connsiteY210" fmla="*/ 29121 h 318192"/>
                <a:gd name="connsiteX211" fmla="*/ 18060 w 515300"/>
                <a:gd name="connsiteY211" fmla="*/ 29121 h 318192"/>
                <a:gd name="connsiteX212" fmla="*/ 13630 w 515300"/>
                <a:gd name="connsiteY212" fmla="*/ 30604 h 318192"/>
                <a:gd name="connsiteX213" fmla="*/ 13630 w 515300"/>
                <a:gd name="connsiteY213" fmla="*/ 30604 h 318192"/>
                <a:gd name="connsiteX214" fmla="*/ 10678 w 515300"/>
                <a:gd name="connsiteY214" fmla="*/ 32818 h 318192"/>
                <a:gd name="connsiteX215" fmla="*/ 10678 w 515300"/>
                <a:gd name="connsiteY215" fmla="*/ 32818 h 318192"/>
                <a:gd name="connsiteX216" fmla="*/ 7724 w 515300"/>
                <a:gd name="connsiteY216" fmla="*/ 34301 h 318192"/>
                <a:gd name="connsiteX217" fmla="*/ 7724 w 515300"/>
                <a:gd name="connsiteY217" fmla="*/ 34301 h 318192"/>
                <a:gd name="connsiteX218" fmla="*/ 5509 w 515300"/>
                <a:gd name="connsiteY218" fmla="*/ 36515 h 318192"/>
                <a:gd name="connsiteX219" fmla="*/ 5509 w 515300"/>
                <a:gd name="connsiteY219" fmla="*/ 35765 h 318192"/>
                <a:gd name="connsiteX220" fmla="*/ 4034 w 515300"/>
                <a:gd name="connsiteY220" fmla="*/ 37980 h 318192"/>
                <a:gd name="connsiteX221" fmla="*/ 4034 w 515300"/>
                <a:gd name="connsiteY221" fmla="*/ 37980 h 318192"/>
                <a:gd name="connsiteX222" fmla="*/ 3294 w 515300"/>
                <a:gd name="connsiteY222" fmla="*/ 39463 h 318192"/>
                <a:gd name="connsiteX223" fmla="*/ 3294 w 515300"/>
                <a:gd name="connsiteY223" fmla="*/ 40945 h 318192"/>
                <a:gd name="connsiteX224" fmla="*/ 3294 w 515300"/>
                <a:gd name="connsiteY224" fmla="*/ 43160 h 318192"/>
                <a:gd name="connsiteX225" fmla="*/ 3294 w 515300"/>
                <a:gd name="connsiteY225" fmla="*/ 42410 h 318192"/>
                <a:gd name="connsiteX226" fmla="*/ 4034 w 515300"/>
                <a:gd name="connsiteY226" fmla="*/ 44625 h 318192"/>
                <a:gd name="connsiteX227" fmla="*/ 4034 w 515300"/>
                <a:gd name="connsiteY227" fmla="*/ 43892 h 318192"/>
                <a:gd name="connsiteX228" fmla="*/ 5509 w 515300"/>
                <a:gd name="connsiteY228" fmla="*/ 46107 h 318192"/>
                <a:gd name="connsiteX229" fmla="*/ 5509 w 515300"/>
                <a:gd name="connsiteY229" fmla="*/ 46107 h 318192"/>
                <a:gd name="connsiteX230" fmla="*/ 7724 w 515300"/>
                <a:gd name="connsiteY230" fmla="*/ 47589 h 318192"/>
                <a:gd name="connsiteX231" fmla="*/ 7724 w 515300"/>
                <a:gd name="connsiteY231" fmla="*/ 47589 h 318192"/>
                <a:gd name="connsiteX232" fmla="*/ 10678 w 515300"/>
                <a:gd name="connsiteY232" fmla="*/ 49804 h 318192"/>
                <a:gd name="connsiteX233" fmla="*/ 10678 w 515300"/>
                <a:gd name="connsiteY233" fmla="*/ 49804 h 318192"/>
                <a:gd name="connsiteX234" fmla="*/ 13630 w 515300"/>
                <a:gd name="connsiteY234" fmla="*/ 51286 h 318192"/>
                <a:gd name="connsiteX235" fmla="*/ 13630 w 515300"/>
                <a:gd name="connsiteY235" fmla="*/ 51286 h 318192"/>
                <a:gd name="connsiteX236" fmla="*/ 18060 w 515300"/>
                <a:gd name="connsiteY236" fmla="*/ 53501 h 318192"/>
                <a:gd name="connsiteX237" fmla="*/ 18060 w 515300"/>
                <a:gd name="connsiteY237" fmla="*/ 53501 h 318192"/>
                <a:gd name="connsiteX238" fmla="*/ 22489 w 515300"/>
                <a:gd name="connsiteY238" fmla="*/ 54966 h 318192"/>
                <a:gd name="connsiteX239" fmla="*/ 22489 w 515300"/>
                <a:gd name="connsiteY239" fmla="*/ 54966 h 318192"/>
                <a:gd name="connsiteX240" fmla="*/ 27657 w 515300"/>
                <a:gd name="connsiteY240" fmla="*/ 56448 h 318192"/>
                <a:gd name="connsiteX241" fmla="*/ 27657 w 515300"/>
                <a:gd name="connsiteY241" fmla="*/ 56448 h 318192"/>
                <a:gd name="connsiteX242" fmla="*/ 32825 w 515300"/>
                <a:gd name="connsiteY242" fmla="*/ 58663 h 318192"/>
                <a:gd name="connsiteX243" fmla="*/ 32825 w 515300"/>
                <a:gd name="connsiteY243" fmla="*/ 58663 h 318192"/>
                <a:gd name="connsiteX244" fmla="*/ 39470 w 515300"/>
                <a:gd name="connsiteY244" fmla="*/ 60145 h 318192"/>
                <a:gd name="connsiteX245" fmla="*/ 39470 w 515300"/>
                <a:gd name="connsiteY245" fmla="*/ 60145 h 318192"/>
                <a:gd name="connsiteX246" fmla="*/ 46114 w 515300"/>
                <a:gd name="connsiteY246" fmla="*/ 61610 h 318192"/>
                <a:gd name="connsiteX247" fmla="*/ 45375 w 515300"/>
                <a:gd name="connsiteY247" fmla="*/ 61610 h 318192"/>
                <a:gd name="connsiteX248" fmla="*/ 52758 w 515300"/>
                <a:gd name="connsiteY248" fmla="*/ 63092 h 318192"/>
                <a:gd name="connsiteX249" fmla="*/ 52758 w 515300"/>
                <a:gd name="connsiteY249" fmla="*/ 63092 h 318192"/>
                <a:gd name="connsiteX250" fmla="*/ 60140 w 515300"/>
                <a:gd name="connsiteY250" fmla="*/ 64575 h 318192"/>
                <a:gd name="connsiteX251" fmla="*/ 60140 w 515300"/>
                <a:gd name="connsiteY251" fmla="*/ 64575 h 318192"/>
                <a:gd name="connsiteX252" fmla="*/ 68262 w 515300"/>
                <a:gd name="connsiteY252" fmla="*/ 66040 h 318192"/>
                <a:gd name="connsiteX253" fmla="*/ 68262 w 515300"/>
                <a:gd name="connsiteY253" fmla="*/ 66040 h 318192"/>
                <a:gd name="connsiteX254" fmla="*/ 77121 w 515300"/>
                <a:gd name="connsiteY254" fmla="*/ 67522 h 318192"/>
                <a:gd name="connsiteX255" fmla="*/ 77121 w 515300"/>
                <a:gd name="connsiteY255" fmla="*/ 67522 h 318192"/>
                <a:gd name="connsiteX256" fmla="*/ 85980 w 515300"/>
                <a:gd name="connsiteY256" fmla="*/ 69004 h 318192"/>
                <a:gd name="connsiteX257" fmla="*/ 85980 w 515300"/>
                <a:gd name="connsiteY257" fmla="*/ 69004 h 318192"/>
                <a:gd name="connsiteX258" fmla="*/ 94839 w 515300"/>
                <a:gd name="connsiteY258" fmla="*/ 69737 h 318192"/>
                <a:gd name="connsiteX259" fmla="*/ 94839 w 515300"/>
                <a:gd name="connsiteY259" fmla="*/ 69737 h 318192"/>
                <a:gd name="connsiteX260" fmla="*/ 105173 w 515300"/>
                <a:gd name="connsiteY260" fmla="*/ 71219 h 318192"/>
                <a:gd name="connsiteX261" fmla="*/ 104435 w 515300"/>
                <a:gd name="connsiteY261" fmla="*/ 71219 h 318192"/>
                <a:gd name="connsiteX262" fmla="*/ 114771 w 515300"/>
                <a:gd name="connsiteY262" fmla="*/ 71952 h 318192"/>
                <a:gd name="connsiteX263" fmla="*/ 114771 w 515300"/>
                <a:gd name="connsiteY263" fmla="*/ 71952 h 318192"/>
                <a:gd name="connsiteX264" fmla="*/ 125106 w 515300"/>
                <a:gd name="connsiteY264" fmla="*/ 73434 h 318192"/>
                <a:gd name="connsiteX265" fmla="*/ 125106 w 515300"/>
                <a:gd name="connsiteY265" fmla="*/ 73434 h 318192"/>
                <a:gd name="connsiteX266" fmla="*/ 136180 w 515300"/>
                <a:gd name="connsiteY266" fmla="*/ 74166 h 318192"/>
                <a:gd name="connsiteX267" fmla="*/ 136180 w 515300"/>
                <a:gd name="connsiteY267" fmla="*/ 74166 h 318192"/>
                <a:gd name="connsiteX268" fmla="*/ 147253 w 515300"/>
                <a:gd name="connsiteY268" fmla="*/ 74899 h 318192"/>
                <a:gd name="connsiteX269" fmla="*/ 147253 w 515300"/>
                <a:gd name="connsiteY269" fmla="*/ 74899 h 318192"/>
                <a:gd name="connsiteX270" fmla="*/ 158327 w 515300"/>
                <a:gd name="connsiteY270" fmla="*/ 75649 h 318192"/>
                <a:gd name="connsiteX271" fmla="*/ 158327 w 515300"/>
                <a:gd name="connsiteY271" fmla="*/ 75649 h 318192"/>
                <a:gd name="connsiteX272" fmla="*/ 170140 w 515300"/>
                <a:gd name="connsiteY272" fmla="*/ 76381 h 318192"/>
                <a:gd name="connsiteX273" fmla="*/ 170140 w 515300"/>
                <a:gd name="connsiteY273" fmla="*/ 76381 h 318192"/>
                <a:gd name="connsiteX274" fmla="*/ 181952 w 515300"/>
                <a:gd name="connsiteY274" fmla="*/ 77113 h 318192"/>
                <a:gd name="connsiteX275" fmla="*/ 181952 w 515300"/>
                <a:gd name="connsiteY275" fmla="*/ 77113 h 318192"/>
                <a:gd name="connsiteX276" fmla="*/ 206314 w 515300"/>
                <a:gd name="connsiteY276" fmla="*/ 77863 h 318192"/>
                <a:gd name="connsiteX277" fmla="*/ 206314 w 515300"/>
                <a:gd name="connsiteY277" fmla="*/ 77863 h 318192"/>
                <a:gd name="connsiteX278" fmla="*/ 232153 w 515300"/>
                <a:gd name="connsiteY278" fmla="*/ 78596 h 318192"/>
                <a:gd name="connsiteX279" fmla="*/ 284568 w 515300"/>
                <a:gd name="connsiteY279" fmla="*/ 78596 h 318192"/>
                <a:gd name="connsiteX280" fmla="*/ 309670 w 515300"/>
                <a:gd name="connsiteY280" fmla="*/ 77863 h 318192"/>
                <a:gd name="connsiteX281" fmla="*/ 309670 w 515300"/>
                <a:gd name="connsiteY281" fmla="*/ 77863 h 318192"/>
                <a:gd name="connsiteX282" fmla="*/ 334032 w 515300"/>
                <a:gd name="connsiteY282" fmla="*/ 77113 h 318192"/>
                <a:gd name="connsiteX283" fmla="*/ 334032 w 515300"/>
                <a:gd name="connsiteY283" fmla="*/ 77113 h 318192"/>
                <a:gd name="connsiteX284" fmla="*/ 345844 w 515300"/>
                <a:gd name="connsiteY284" fmla="*/ 76381 h 318192"/>
                <a:gd name="connsiteX285" fmla="*/ 345844 w 515300"/>
                <a:gd name="connsiteY285" fmla="*/ 76381 h 318192"/>
                <a:gd name="connsiteX286" fmla="*/ 357655 w 515300"/>
                <a:gd name="connsiteY286" fmla="*/ 75649 h 318192"/>
                <a:gd name="connsiteX287" fmla="*/ 357655 w 515300"/>
                <a:gd name="connsiteY287" fmla="*/ 75649 h 318192"/>
                <a:gd name="connsiteX288" fmla="*/ 368729 w 515300"/>
                <a:gd name="connsiteY288" fmla="*/ 74899 h 318192"/>
                <a:gd name="connsiteX289" fmla="*/ 368729 w 515300"/>
                <a:gd name="connsiteY289" fmla="*/ 74899 h 318192"/>
                <a:gd name="connsiteX290" fmla="*/ 379803 w 515300"/>
                <a:gd name="connsiteY290" fmla="*/ 74166 h 318192"/>
                <a:gd name="connsiteX291" fmla="*/ 379803 w 515300"/>
                <a:gd name="connsiteY291" fmla="*/ 74166 h 318192"/>
                <a:gd name="connsiteX292" fmla="*/ 390876 w 515300"/>
                <a:gd name="connsiteY292" fmla="*/ 73434 h 318192"/>
                <a:gd name="connsiteX293" fmla="*/ 390876 w 515300"/>
                <a:gd name="connsiteY293" fmla="*/ 73434 h 318192"/>
                <a:gd name="connsiteX294" fmla="*/ 401212 w 515300"/>
                <a:gd name="connsiteY294" fmla="*/ 71952 h 318192"/>
                <a:gd name="connsiteX295" fmla="*/ 401212 w 515300"/>
                <a:gd name="connsiteY295" fmla="*/ 71952 h 318192"/>
                <a:gd name="connsiteX296" fmla="*/ 411549 w 515300"/>
                <a:gd name="connsiteY296" fmla="*/ 71219 h 318192"/>
                <a:gd name="connsiteX297" fmla="*/ 411549 w 515300"/>
                <a:gd name="connsiteY297" fmla="*/ 71219 h 318192"/>
                <a:gd name="connsiteX298" fmla="*/ 421145 w 515300"/>
                <a:gd name="connsiteY298" fmla="*/ 69737 h 318192"/>
                <a:gd name="connsiteX299" fmla="*/ 421145 w 515300"/>
                <a:gd name="connsiteY299" fmla="*/ 69737 h 318192"/>
                <a:gd name="connsiteX300" fmla="*/ 430004 w 515300"/>
                <a:gd name="connsiteY300" fmla="*/ 69004 h 318192"/>
                <a:gd name="connsiteX301" fmla="*/ 430004 w 515300"/>
                <a:gd name="connsiteY301" fmla="*/ 69004 h 318192"/>
                <a:gd name="connsiteX302" fmla="*/ 438863 w 515300"/>
                <a:gd name="connsiteY302" fmla="*/ 67522 h 318192"/>
                <a:gd name="connsiteX303" fmla="*/ 438863 w 515300"/>
                <a:gd name="connsiteY303" fmla="*/ 67522 h 318192"/>
                <a:gd name="connsiteX304" fmla="*/ 447722 w 515300"/>
                <a:gd name="connsiteY304" fmla="*/ 66040 h 318192"/>
                <a:gd name="connsiteX305" fmla="*/ 447722 w 515300"/>
                <a:gd name="connsiteY305" fmla="*/ 66040 h 318192"/>
                <a:gd name="connsiteX306" fmla="*/ 455844 w 515300"/>
                <a:gd name="connsiteY306" fmla="*/ 64575 h 318192"/>
                <a:gd name="connsiteX307" fmla="*/ 455844 w 515300"/>
                <a:gd name="connsiteY307" fmla="*/ 64575 h 318192"/>
                <a:gd name="connsiteX308" fmla="*/ 463226 w 515300"/>
                <a:gd name="connsiteY308" fmla="*/ 63092 h 318192"/>
                <a:gd name="connsiteX309" fmla="*/ 463226 w 515300"/>
                <a:gd name="connsiteY309" fmla="*/ 63092 h 318192"/>
                <a:gd name="connsiteX310" fmla="*/ 470608 w 515300"/>
                <a:gd name="connsiteY310" fmla="*/ 61610 h 318192"/>
                <a:gd name="connsiteX311" fmla="*/ 470608 w 515300"/>
                <a:gd name="connsiteY311" fmla="*/ 61610 h 318192"/>
                <a:gd name="connsiteX312" fmla="*/ 477252 w 515300"/>
                <a:gd name="connsiteY312" fmla="*/ 60145 h 318192"/>
                <a:gd name="connsiteX313" fmla="*/ 477252 w 515300"/>
                <a:gd name="connsiteY313" fmla="*/ 60145 h 318192"/>
                <a:gd name="connsiteX314" fmla="*/ 483158 w 515300"/>
                <a:gd name="connsiteY314" fmla="*/ 58663 h 318192"/>
                <a:gd name="connsiteX315" fmla="*/ 483158 w 515300"/>
                <a:gd name="connsiteY315" fmla="*/ 58663 h 318192"/>
                <a:gd name="connsiteX316" fmla="*/ 489065 w 515300"/>
                <a:gd name="connsiteY316" fmla="*/ 56448 h 318192"/>
                <a:gd name="connsiteX317" fmla="*/ 488326 w 515300"/>
                <a:gd name="connsiteY317" fmla="*/ 56448 h 318192"/>
                <a:gd name="connsiteX318" fmla="*/ 493495 w 515300"/>
                <a:gd name="connsiteY318" fmla="*/ 54966 h 318192"/>
                <a:gd name="connsiteX319" fmla="*/ 493495 w 515300"/>
                <a:gd name="connsiteY319" fmla="*/ 54966 h 318192"/>
                <a:gd name="connsiteX320" fmla="*/ 498662 w 515300"/>
                <a:gd name="connsiteY320" fmla="*/ 53501 h 318192"/>
                <a:gd name="connsiteX321" fmla="*/ 497924 w 515300"/>
                <a:gd name="connsiteY321" fmla="*/ 53501 h 318192"/>
                <a:gd name="connsiteX322" fmla="*/ 502353 w 515300"/>
                <a:gd name="connsiteY322" fmla="*/ 51286 h 318192"/>
                <a:gd name="connsiteX323" fmla="*/ 502353 w 515300"/>
                <a:gd name="connsiteY323" fmla="*/ 51286 h 318192"/>
                <a:gd name="connsiteX324" fmla="*/ 505306 w 515300"/>
                <a:gd name="connsiteY324" fmla="*/ 49804 h 318192"/>
                <a:gd name="connsiteX325" fmla="*/ 505306 w 515300"/>
                <a:gd name="connsiteY325" fmla="*/ 49804 h 318192"/>
                <a:gd name="connsiteX326" fmla="*/ 508258 w 515300"/>
                <a:gd name="connsiteY326" fmla="*/ 47589 h 318192"/>
                <a:gd name="connsiteX327" fmla="*/ 508258 w 515300"/>
                <a:gd name="connsiteY327" fmla="*/ 47589 h 318192"/>
                <a:gd name="connsiteX328" fmla="*/ 510475 w 515300"/>
                <a:gd name="connsiteY328" fmla="*/ 46107 h 318192"/>
                <a:gd name="connsiteX329" fmla="*/ 510475 w 515300"/>
                <a:gd name="connsiteY329" fmla="*/ 46107 h 318192"/>
                <a:gd name="connsiteX330" fmla="*/ 511950 w 515300"/>
                <a:gd name="connsiteY330" fmla="*/ 43892 h 318192"/>
                <a:gd name="connsiteX331" fmla="*/ 511950 w 515300"/>
                <a:gd name="connsiteY331" fmla="*/ 44625 h 318192"/>
                <a:gd name="connsiteX332" fmla="*/ 512688 w 515300"/>
                <a:gd name="connsiteY332" fmla="*/ 42410 h 318192"/>
                <a:gd name="connsiteX333" fmla="*/ 512688 w 515300"/>
                <a:gd name="connsiteY333" fmla="*/ 43160 h 318192"/>
                <a:gd name="connsiteX334" fmla="*/ 512688 w 515300"/>
                <a:gd name="connsiteY334" fmla="*/ 40945 h 318192"/>
                <a:gd name="connsiteX335" fmla="*/ 512688 w 515300"/>
                <a:gd name="connsiteY335" fmla="*/ 40945 h 318192"/>
                <a:gd name="connsiteX336" fmla="*/ 515642 w 515300"/>
                <a:gd name="connsiteY336" fmla="*/ 40945 h 318192"/>
                <a:gd name="connsiteX337" fmla="*/ 515642 w 515300"/>
                <a:gd name="connsiteY337" fmla="*/ 280138 h 318192"/>
                <a:gd name="connsiteX338" fmla="*/ 514165 w 515300"/>
                <a:gd name="connsiteY338" fmla="*/ 282353 h 318192"/>
                <a:gd name="connsiteX339" fmla="*/ 512688 w 515300"/>
                <a:gd name="connsiteY339" fmla="*/ 284568 h 318192"/>
                <a:gd name="connsiteX340" fmla="*/ 510473 w 515300"/>
                <a:gd name="connsiteY340" fmla="*/ 286783 h 318192"/>
                <a:gd name="connsiteX341" fmla="*/ 507521 w 515300"/>
                <a:gd name="connsiteY341" fmla="*/ 288248 h 318192"/>
                <a:gd name="connsiteX342" fmla="*/ 503829 w 515300"/>
                <a:gd name="connsiteY342" fmla="*/ 290462 h 318192"/>
                <a:gd name="connsiteX343" fmla="*/ 499399 w 515300"/>
                <a:gd name="connsiteY343" fmla="*/ 292677 h 318192"/>
                <a:gd name="connsiteX344" fmla="*/ 494970 w 515300"/>
                <a:gd name="connsiteY344" fmla="*/ 294159 h 318192"/>
                <a:gd name="connsiteX345" fmla="*/ 489803 w 515300"/>
                <a:gd name="connsiteY345" fmla="*/ 295642 h 318192"/>
                <a:gd name="connsiteX346" fmla="*/ 483896 w 515300"/>
                <a:gd name="connsiteY346" fmla="*/ 297857 h 318192"/>
                <a:gd name="connsiteX347" fmla="*/ 477991 w 515300"/>
                <a:gd name="connsiteY347" fmla="*/ 299339 h 318192"/>
                <a:gd name="connsiteX348" fmla="*/ 471347 w 515300"/>
                <a:gd name="connsiteY348" fmla="*/ 300804 h 318192"/>
                <a:gd name="connsiteX349" fmla="*/ 463963 w 515300"/>
                <a:gd name="connsiteY349" fmla="*/ 302286 h 318192"/>
                <a:gd name="connsiteX350" fmla="*/ 455844 w 515300"/>
                <a:gd name="connsiteY350" fmla="*/ 303768 h 318192"/>
                <a:gd name="connsiteX351" fmla="*/ 447722 w 515300"/>
                <a:gd name="connsiteY351" fmla="*/ 305233 h 318192"/>
                <a:gd name="connsiteX352" fmla="*/ 439601 w 515300"/>
                <a:gd name="connsiteY352" fmla="*/ 306715 h 318192"/>
                <a:gd name="connsiteX353" fmla="*/ 430742 w 515300"/>
                <a:gd name="connsiteY353" fmla="*/ 308198 h 318192"/>
                <a:gd name="connsiteX354" fmla="*/ 421145 w 515300"/>
                <a:gd name="connsiteY354" fmla="*/ 309663 h 318192"/>
                <a:gd name="connsiteX355" fmla="*/ 411549 w 515300"/>
                <a:gd name="connsiteY355" fmla="*/ 310413 h 318192"/>
                <a:gd name="connsiteX356" fmla="*/ 401212 w 515300"/>
                <a:gd name="connsiteY356" fmla="*/ 311878 h 318192"/>
                <a:gd name="connsiteX357" fmla="*/ 390876 w 515300"/>
                <a:gd name="connsiteY357" fmla="*/ 312627 h 318192"/>
                <a:gd name="connsiteX358" fmla="*/ 380542 w 515300"/>
                <a:gd name="connsiteY358" fmla="*/ 313360 h 318192"/>
                <a:gd name="connsiteX359" fmla="*/ 369468 w 515300"/>
                <a:gd name="connsiteY359" fmla="*/ 314842 h 318192"/>
                <a:gd name="connsiteX360" fmla="*/ 357655 w 515300"/>
                <a:gd name="connsiteY360" fmla="*/ 315574 h 318192"/>
                <a:gd name="connsiteX361" fmla="*/ 346581 w 515300"/>
                <a:gd name="connsiteY361" fmla="*/ 316307 h 318192"/>
                <a:gd name="connsiteX362" fmla="*/ 334032 w 515300"/>
                <a:gd name="connsiteY362" fmla="*/ 316307 h 318192"/>
                <a:gd name="connsiteX363" fmla="*/ 309670 w 515300"/>
                <a:gd name="connsiteY363" fmla="*/ 317789 h 318192"/>
                <a:gd name="connsiteX364" fmla="*/ 284568 w 515300"/>
                <a:gd name="connsiteY364" fmla="*/ 317789 h 318192"/>
                <a:gd name="connsiteX365" fmla="*/ 257991 w 515300"/>
                <a:gd name="connsiteY365" fmla="*/ 318522 h 318192"/>
                <a:gd name="connsiteX366" fmla="*/ 232153 w 515300"/>
                <a:gd name="connsiteY366" fmla="*/ 318522 h 318192"/>
                <a:gd name="connsiteX367" fmla="*/ 206314 w 515300"/>
                <a:gd name="connsiteY367" fmla="*/ 317789 h 318192"/>
                <a:gd name="connsiteX368" fmla="*/ 181952 w 515300"/>
                <a:gd name="connsiteY368" fmla="*/ 316307 h 318192"/>
                <a:gd name="connsiteX369" fmla="*/ 170140 w 515300"/>
                <a:gd name="connsiteY369" fmla="*/ 316307 h 318192"/>
                <a:gd name="connsiteX370" fmla="*/ 158327 w 515300"/>
                <a:gd name="connsiteY370" fmla="*/ 315574 h 318192"/>
                <a:gd name="connsiteX371" fmla="*/ 146516 w 515300"/>
                <a:gd name="connsiteY371" fmla="*/ 314842 h 318192"/>
                <a:gd name="connsiteX372" fmla="*/ 135442 w 515300"/>
                <a:gd name="connsiteY372" fmla="*/ 313360 h 318192"/>
                <a:gd name="connsiteX373" fmla="*/ 125106 w 515300"/>
                <a:gd name="connsiteY373" fmla="*/ 312627 h 318192"/>
                <a:gd name="connsiteX374" fmla="*/ 114771 w 515300"/>
                <a:gd name="connsiteY374" fmla="*/ 311878 h 318192"/>
                <a:gd name="connsiteX375" fmla="*/ 104435 w 515300"/>
                <a:gd name="connsiteY375" fmla="*/ 310413 h 318192"/>
                <a:gd name="connsiteX376" fmla="*/ 94839 w 515300"/>
                <a:gd name="connsiteY376" fmla="*/ 309663 h 318192"/>
                <a:gd name="connsiteX377" fmla="*/ 85240 w 515300"/>
                <a:gd name="connsiteY377" fmla="*/ 308198 h 318192"/>
                <a:gd name="connsiteX378" fmla="*/ 76381 w 515300"/>
                <a:gd name="connsiteY378" fmla="*/ 306715 h 318192"/>
                <a:gd name="connsiteX379" fmla="*/ 68262 w 515300"/>
                <a:gd name="connsiteY379" fmla="*/ 305233 h 318192"/>
                <a:gd name="connsiteX380" fmla="*/ 60140 w 515300"/>
                <a:gd name="connsiteY380" fmla="*/ 303768 h 318192"/>
                <a:gd name="connsiteX381" fmla="*/ 52019 w 515300"/>
                <a:gd name="connsiteY381" fmla="*/ 302286 h 318192"/>
                <a:gd name="connsiteX382" fmla="*/ 45375 w 515300"/>
                <a:gd name="connsiteY382" fmla="*/ 300804 h 318192"/>
                <a:gd name="connsiteX383" fmla="*/ 38730 w 515300"/>
                <a:gd name="connsiteY383" fmla="*/ 299339 h 318192"/>
                <a:gd name="connsiteX384" fmla="*/ 32086 w 515300"/>
                <a:gd name="connsiteY384" fmla="*/ 297857 h 318192"/>
                <a:gd name="connsiteX385" fmla="*/ 26181 w 515300"/>
                <a:gd name="connsiteY385" fmla="*/ 295642 h 318192"/>
                <a:gd name="connsiteX386" fmla="*/ 21012 w 515300"/>
                <a:gd name="connsiteY386" fmla="*/ 294159 h 318192"/>
                <a:gd name="connsiteX387" fmla="*/ 16583 w 515300"/>
                <a:gd name="connsiteY387" fmla="*/ 292677 h 318192"/>
                <a:gd name="connsiteX388" fmla="*/ 12153 w 515300"/>
                <a:gd name="connsiteY388" fmla="*/ 290462 h 318192"/>
                <a:gd name="connsiteX389" fmla="*/ 9201 w 515300"/>
                <a:gd name="connsiteY389" fmla="*/ 288248 h 318192"/>
                <a:gd name="connsiteX390" fmla="*/ 6248 w 515300"/>
                <a:gd name="connsiteY390" fmla="*/ 286783 h 318192"/>
                <a:gd name="connsiteX391" fmla="*/ 3294 w 515300"/>
                <a:gd name="connsiteY391" fmla="*/ 284568 h 318192"/>
                <a:gd name="connsiteX392" fmla="*/ 1819 w 515300"/>
                <a:gd name="connsiteY392" fmla="*/ 282353 h 318192"/>
                <a:gd name="connsiteX393" fmla="*/ 342 w 515300"/>
                <a:gd name="connsiteY393" fmla="*/ 280138 h 318192"/>
                <a:gd name="connsiteX394" fmla="*/ 342 w 515300"/>
                <a:gd name="connsiteY394" fmla="*/ 40945 h 318192"/>
                <a:gd name="connsiteX395" fmla="*/ 3294 w 515300"/>
                <a:gd name="connsiteY395" fmla="*/ 40945 h 318192"/>
                <a:gd name="connsiteX396" fmla="*/ 3294 w 515300"/>
                <a:gd name="connsiteY396" fmla="*/ 277174 h 318192"/>
                <a:gd name="connsiteX397" fmla="*/ 3294 w 515300"/>
                <a:gd name="connsiteY397" fmla="*/ 279389 h 318192"/>
                <a:gd name="connsiteX398" fmla="*/ 3294 w 515300"/>
                <a:gd name="connsiteY398" fmla="*/ 278656 h 318192"/>
                <a:gd name="connsiteX399" fmla="*/ 4034 w 515300"/>
                <a:gd name="connsiteY399" fmla="*/ 280871 h 318192"/>
                <a:gd name="connsiteX400" fmla="*/ 4034 w 515300"/>
                <a:gd name="connsiteY400" fmla="*/ 280138 h 318192"/>
                <a:gd name="connsiteX401" fmla="*/ 5509 w 515300"/>
                <a:gd name="connsiteY401" fmla="*/ 282353 h 318192"/>
                <a:gd name="connsiteX402" fmla="*/ 5509 w 515300"/>
                <a:gd name="connsiteY402" fmla="*/ 282353 h 318192"/>
                <a:gd name="connsiteX403" fmla="*/ 7724 w 515300"/>
                <a:gd name="connsiteY403" fmla="*/ 284568 h 318192"/>
                <a:gd name="connsiteX404" fmla="*/ 7724 w 515300"/>
                <a:gd name="connsiteY404" fmla="*/ 283836 h 318192"/>
                <a:gd name="connsiteX405" fmla="*/ 10678 w 515300"/>
                <a:gd name="connsiteY405" fmla="*/ 286050 h 318192"/>
                <a:gd name="connsiteX406" fmla="*/ 10678 w 515300"/>
                <a:gd name="connsiteY406" fmla="*/ 286050 h 318192"/>
                <a:gd name="connsiteX407" fmla="*/ 13630 w 515300"/>
                <a:gd name="connsiteY407" fmla="*/ 287515 h 318192"/>
                <a:gd name="connsiteX408" fmla="*/ 13630 w 515300"/>
                <a:gd name="connsiteY408" fmla="*/ 287515 h 318192"/>
                <a:gd name="connsiteX409" fmla="*/ 18060 w 515300"/>
                <a:gd name="connsiteY409" fmla="*/ 289730 h 318192"/>
                <a:gd name="connsiteX410" fmla="*/ 18060 w 515300"/>
                <a:gd name="connsiteY410" fmla="*/ 289730 h 318192"/>
                <a:gd name="connsiteX411" fmla="*/ 22489 w 515300"/>
                <a:gd name="connsiteY411" fmla="*/ 291212 h 318192"/>
                <a:gd name="connsiteX412" fmla="*/ 22489 w 515300"/>
                <a:gd name="connsiteY412" fmla="*/ 291212 h 318192"/>
                <a:gd name="connsiteX413" fmla="*/ 27657 w 515300"/>
                <a:gd name="connsiteY413" fmla="*/ 292694 h 318192"/>
                <a:gd name="connsiteX414" fmla="*/ 27657 w 515300"/>
                <a:gd name="connsiteY414" fmla="*/ 292694 h 318192"/>
                <a:gd name="connsiteX415" fmla="*/ 32825 w 515300"/>
                <a:gd name="connsiteY415" fmla="*/ 294909 h 318192"/>
                <a:gd name="connsiteX416" fmla="*/ 32825 w 515300"/>
                <a:gd name="connsiteY416" fmla="*/ 294909 h 318192"/>
                <a:gd name="connsiteX417" fmla="*/ 39470 w 515300"/>
                <a:gd name="connsiteY417" fmla="*/ 296374 h 318192"/>
                <a:gd name="connsiteX418" fmla="*/ 38730 w 515300"/>
                <a:gd name="connsiteY418" fmla="*/ 296374 h 318192"/>
                <a:gd name="connsiteX419" fmla="*/ 45375 w 515300"/>
                <a:gd name="connsiteY419" fmla="*/ 297857 h 318192"/>
                <a:gd name="connsiteX420" fmla="*/ 45375 w 515300"/>
                <a:gd name="connsiteY420" fmla="*/ 297857 h 318192"/>
                <a:gd name="connsiteX421" fmla="*/ 52758 w 515300"/>
                <a:gd name="connsiteY421" fmla="*/ 299339 h 318192"/>
                <a:gd name="connsiteX422" fmla="*/ 52758 w 515300"/>
                <a:gd name="connsiteY422" fmla="*/ 299339 h 318192"/>
                <a:gd name="connsiteX423" fmla="*/ 60140 w 515300"/>
                <a:gd name="connsiteY423" fmla="*/ 300804 h 318192"/>
                <a:gd name="connsiteX424" fmla="*/ 60140 w 515300"/>
                <a:gd name="connsiteY424" fmla="*/ 300804 h 318192"/>
                <a:gd name="connsiteX425" fmla="*/ 68262 w 515300"/>
                <a:gd name="connsiteY425" fmla="*/ 302286 h 318192"/>
                <a:gd name="connsiteX426" fmla="*/ 68262 w 515300"/>
                <a:gd name="connsiteY426" fmla="*/ 302286 h 318192"/>
                <a:gd name="connsiteX427" fmla="*/ 77121 w 515300"/>
                <a:gd name="connsiteY427" fmla="*/ 303768 h 318192"/>
                <a:gd name="connsiteX428" fmla="*/ 77121 w 515300"/>
                <a:gd name="connsiteY428" fmla="*/ 303768 h 318192"/>
                <a:gd name="connsiteX429" fmla="*/ 85980 w 515300"/>
                <a:gd name="connsiteY429" fmla="*/ 305251 h 318192"/>
                <a:gd name="connsiteX430" fmla="*/ 85980 w 515300"/>
                <a:gd name="connsiteY430" fmla="*/ 305251 h 318192"/>
                <a:gd name="connsiteX431" fmla="*/ 94839 w 515300"/>
                <a:gd name="connsiteY431" fmla="*/ 305983 h 318192"/>
                <a:gd name="connsiteX432" fmla="*/ 94839 w 515300"/>
                <a:gd name="connsiteY432" fmla="*/ 305983 h 318192"/>
                <a:gd name="connsiteX433" fmla="*/ 105173 w 515300"/>
                <a:gd name="connsiteY433" fmla="*/ 307465 h 318192"/>
                <a:gd name="connsiteX434" fmla="*/ 104435 w 515300"/>
                <a:gd name="connsiteY434" fmla="*/ 307465 h 318192"/>
                <a:gd name="connsiteX435" fmla="*/ 114771 w 515300"/>
                <a:gd name="connsiteY435" fmla="*/ 308930 h 318192"/>
                <a:gd name="connsiteX436" fmla="*/ 114771 w 515300"/>
                <a:gd name="connsiteY436" fmla="*/ 308930 h 318192"/>
                <a:gd name="connsiteX437" fmla="*/ 125106 w 515300"/>
                <a:gd name="connsiteY437" fmla="*/ 309680 h 318192"/>
                <a:gd name="connsiteX438" fmla="*/ 125106 w 515300"/>
                <a:gd name="connsiteY438" fmla="*/ 309680 h 318192"/>
                <a:gd name="connsiteX439" fmla="*/ 136180 w 515300"/>
                <a:gd name="connsiteY439" fmla="*/ 310413 h 318192"/>
                <a:gd name="connsiteX440" fmla="*/ 136180 w 515300"/>
                <a:gd name="connsiteY440" fmla="*/ 310413 h 318192"/>
                <a:gd name="connsiteX441" fmla="*/ 147253 w 515300"/>
                <a:gd name="connsiteY441" fmla="*/ 311145 h 318192"/>
                <a:gd name="connsiteX442" fmla="*/ 147253 w 515300"/>
                <a:gd name="connsiteY442" fmla="*/ 311145 h 318192"/>
                <a:gd name="connsiteX443" fmla="*/ 158327 w 515300"/>
                <a:gd name="connsiteY443" fmla="*/ 311878 h 318192"/>
                <a:gd name="connsiteX444" fmla="*/ 158327 w 515300"/>
                <a:gd name="connsiteY444" fmla="*/ 311878 h 318192"/>
                <a:gd name="connsiteX445" fmla="*/ 170140 w 515300"/>
                <a:gd name="connsiteY445" fmla="*/ 312627 h 318192"/>
                <a:gd name="connsiteX446" fmla="*/ 170140 w 515300"/>
                <a:gd name="connsiteY446" fmla="*/ 312627 h 318192"/>
                <a:gd name="connsiteX447" fmla="*/ 181952 w 515300"/>
                <a:gd name="connsiteY447" fmla="*/ 313360 h 318192"/>
                <a:gd name="connsiteX448" fmla="*/ 181952 w 515300"/>
                <a:gd name="connsiteY448" fmla="*/ 313360 h 318192"/>
                <a:gd name="connsiteX449" fmla="*/ 206314 w 515300"/>
                <a:gd name="connsiteY449" fmla="*/ 314842 h 318192"/>
                <a:gd name="connsiteX450" fmla="*/ 232153 w 515300"/>
                <a:gd name="connsiteY450" fmla="*/ 314842 h 318192"/>
                <a:gd name="connsiteX451" fmla="*/ 257991 w 515300"/>
                <a:gd name="connsiteY451" fmla="*/ 315574 h 318192"/>
                <a:gd name="connsiteX452" fmla="*/ 257991 w 515300"/>
                <a:gd name="connsiteY452" fmla="*/ 315574 h 318192"/>
                <a:gd name="connsiteX453" fmla="*/ 284568 w 515300"/>
                <a:gd name="connsiteY453" fmla="*/ 314842 h 318192"/>
                <a:gd name="connsiteX454" fmla="*/ 309670 w 515300"/>
                <a:gd name="connsiteY454" fmla="*/ 314842 h 318192"/>
                <a:gd name="connsiteX455" fmla="*/ 334032 w 515300"/>
                <a:gd name="connsiteY455" fmla="*/ 313360 h 318192"/>
                <a:gd name="connsiteX456" fmla="*/ 334032 w 515300"/>
                <a:gd name="connsiteY456" fmla="*/ 313360 h 318192"/>
                <a:gd name="connsiteX457" fmla="*/ 345844 w 515300"/>
                <a:gd name="connsiteY457" fmla="*/ 312627 h 318192"/>
                <a:gd name="connsiteX458" fmla="*/ 345844 w 515300"/>
                <a:gd name="connsiteY458" fmla="*/ 312627 h 318192"/>
                <a:gd name="connsiteX459" fmla="*/ 357655 w 515300"/>
                <a:gd name="connsiteY459" fmla="*/ 311878 h 318192"/>
                <a:gd name="connsiteX460" fmla="*/ 357655 w 515300"/>
                <a:gd name="connsiteY460" fmla="*/ 311878 h 318192"/>
                <a:gd name="connsiteX461" fmla="*/ 368729 w 515300"/>
                <a:gd name="connsiteY461" fmla="*/ 311145 h 318192"/>
                <a:gd name="connsiteX462" fmla="*/ 368729 w 515300"/>
                <a:gd name="connsiteY462" fmla="*/ 311145 h 318192"/>
                <a:gd name="connsiteX463" fmla="*/ 379803 w 515300"/>
                <a:gd name="connsiteY463" fmla="*/ 310413 h 318192"/>
                <a:gd name="connsiteX464" fmla="*/ 379803 w 515300"/>
                <a:gd name="connsiteY464" fmla="*/ 310413 h 318192"/>
                <a:gd name="connsiteX465" fmla="*/ 390876 w 515300"/>
                <a:gd name="connsiteY465" fmla="*/ 309680 h 318192"/>
                <a:gd name="connsiteX466" fmla="*/ 390876 w 515300"/>
                <a:gd name="connsiteY466" fmla="*/ 309680 h 318192"/>
                <a:gd name="connsiteX467" fmla="*/ 401212 w 515300"/>
                <a:gd name="connsiteY467" fmla="*/ 308930 h 318192"/>
                <a:gd name="connsiteX468" fmla="*/ 401212 w 515300"/>
                <a:gd name="connsiteY468" fmla="*/ 308930 h 318192"/>
                <a:gd name="connsiteX469" fmla="*/ 411549 w 515300"/>
                <a:gd name="connsiteY469" fmla="*/ 307465 h 318192"/>
                <a:gd name="connsiteX470" fmla="*/ 411549 w 515300"/>
                <a:gd name="connsiteY470" fmla="*/ 307465 h 318192"/>
                <a:gd name="connsiteX471" fmla="*/ 421145 w 515300"/>
                <a:gd name="connsiteY471" fmla="*/ 305983 h 318192"/>
                <a:gd name="connsiteX472" fmla="*/ 421145 w 515300"/>
                <a:gd name="connsiteY472" fmla="*/ 305983 h 318192"/>
                <a:gd name="connsiteX473" fmla="*/ 430004 w 515300"/>
                <a:gd name="connsiteY473" fmla="*/ 305251 h 318192"/>
                <a:gd name="connsiteX474" fmla="*/ 430004 w 515300"/>
                <a:gd name="connsiteY474" fmla="*/ 305251 h 318192"/>
                <a:gd name="connsiteX475" fmla="*/ 438863 w 515300"/>
                <a:gd name="connsiteY475" fmla="*/ 303768 h 318192"/>
                <a:gd name="connsiteX476" fmla="*/ 438863 w 515300"/>
                <a:gd name="connsiteY476" fmla="*/ 303768 h 318192"/>
                <a:gd name="connsiteX477" fmla="*/ 447722 w 515300"/>
                <a:gd name="connsiteY477" fmla="*/ 302286 h 318192"/>
                <a:gd name="connsiteX478" fmla="*/ 447722 w 515300"/>
                <a:gd name="connsiteY478" fmla="*/ 302286 h 318192"/>
                <a:gd name="connsiteX479" fmla="*/ 455844 w 515300"/>
                <a:gd name="connsiteY479" fmla="*/ 300804 h 318192"/>
                <a:gd name="connsiteX480" fmla="*/ 455844 w 515300"/>
                <a:gd name="connsiteY480" fmla="*/ 300804 h 318192"/>
                <a:gd name="connsiteX481" fmla="*/ 463226 w 515300"/>
                <a:gd name="connsiteY481" fmla="*/ 299339 h 318192"/>
                <a:gd name="connsiteX482" fmla="*/ 463226 w 515300"/>
                <a:gd name="connsiteY482" fmla="*/ 299339 h 318192"/>
                <a:gd name="connsiteX483" fmla="*/ 470608 w 515300"/>
                <a:gd name="connsiteY483" fmla="*/ 297857 h 318192"/>
                <a:gd name="connsiteX484" fmla="*/ 470608 w 515300"/>
                <a:gd name="connsiteY484" fmla="*/ 297857 h 318192"/>
                <a:gd name="connsiteX485" fmla="*/ 477252 w 515300"/>
                <a:gd name="connsiteY485" fmla="*/ 296374 h 318192"/>
                <a:gd name="connsiteX486" fmla="*/ 477252 w 515300"/>
                <a:gd name="connsiteY486" fmla="*/ 296374 h 318192"/>
                <a:gd name="connsiteX487" fmla="*/ 483158 w 515300"/>
                <a:gd name="connsiteY487" fmla="*/ 294909 h 318192"/>
                <a:gd name="connsiteX488" fmla="*/ 483158 w 515300"/>
                <a:gd name="connsiteY488" fmla="*/ 294909 h 318192"/>
                <a:gd name="connsiteX489" fmla="*/ 489065 w 515300"/>
                <a:gd name="connsiteY489" fmla="*/ 292694 h 318192"/>
                <a:gd name="connsiteX490" fmla="*/ 488326 w 515300"/>
                <a:gd name="connsiteY490" fmla="*/ 292694 h 318192"/>
                <a:gd name="connsiteX491" fmla="*/ 493495 w 515300"/>
                <a:gd name="connsiteY491" fmla="*/ 291212 h 318192"/>
                <a:gd name="connsiteX492" fmla="*/ 493495 w 515300"/>
                <a:gd name="connsiteY492" fmla="*/ 291212 h 318192"/>
                <a:gd name="connsiteX493" fmla="*/ 498662 w 515300"/>
                <a:gd name="connsiteY493" fmla="*/ 289730 h 318192"/>
                <a:gd name="connsiteX494" fmla="*/ 497924 w 515300"/>
                <a:gd name="connsiteY494" fmla="*/ 289730 h 318192"/>
                <a:gd name="connsiteX495" fmla="*/ 502353 w 515300"/>
                <a:gd name="connsiteY495" fmla="*/ 287515 h 318192"/>
                <a:gd name="connsiteX496" fmla="*/ 502353 w 515300"/>
                <a:gd name="connsiteY496" fmla="*/ 287515 h 318192"/>
                <a:gd name="connsiteX497" fmla="*/ 505306 w 515300"/>
                <a:gd name="connsiteY497" fmla="*/ 286050 h 318192"/>
                <a:gd name="connsiteX498" fmla="*/ 505306 w 515300"/>
                <a:gd name="connsiteY498" fmla="*/ 286050 h 318192"/>
                <a:gd name="connsiteX499" fmla="*/ 508260 w 515300"/>
                <a:gd name="connsiteY499" fmla="*/ 283836 h 318192"/>
                <a:gd name="connsiteX500" fmla="*/ 508260 w 515300"/>
                <a:gd name="connsiteY500" fmla="*/ 284568 h 318192"/>
                <a:gd name="connsiteX501" fmla="*/ 510475 w 515300"/>
                <a:gd name="connsiteY501" fmla="*/ 282353 h 318192"/>
                <a:gd name="connsiteX502" fmla="*/ 510475 w 515300"/>
                <a:gd name="connsiteY502" fmla="*/ 282353 h 318192"/>
                <a:gd name="connsiteX503" fmla="*/ 511950 w 515300"/>
                <a:gd name="connsiteY503" fmla="*/ 280138 h 318192"/>
                <a:gd name="connsiteX504" fmla="*/ 511950 w 515300"/>
                <a:gd name="connsiteY504" fmla="*/ 280871 h 318192"/>
                <a:gd name="connsiteX505" fmla="*/ 512688 w 515300"/>
                <a:gd name="connsiteY505" fmla="*/ 278656 h 318192"/>
                <a:gd name="connsiteX506" fmla="*/ 512688 w 515300"/>
                <a:gd name="connsiteY506" fmla="*/ 279389 h 318192"/>
                <a:gd name="connsiteX507" fmla="*/ 512688 w 515300"/>
                <a:gd name="connsiteY507" fmla="*/ 277174 h 318192"/>
                <a:gd name="connsiteX508" fmla="*/ 512688 w 515300"/>
                <a:gd name="connsiteY508" fmla="*/ 40945 h 31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515300" h="318192">
                  <a:moveTo>
                    <a:pt x="515642" y="40945"/>
                  </a:moveTo>
                  <a:lnTo>
                    <a:pt x="515642" y="43160"/>
                  </a:lnTo>
                  <a:lnTo>
                    <a:pt x="514165" y="46107"/>
                  </a:lnTo>
                  <a:lnTo>
                    <a:pt x="512688" y="48322"/>
                  </a:lnTo>
                  <a:lnTo>
                    <a:pt x="510473" y="50536"/>
                  </a:lnTo>
                  <a:lnTo>
                    <a:pt x="507521" y="52019"/>
                  </a:lnTo>
                  <a:lnTo>
                    <a:pt x="503829" y="54233"/>
                  </a:lnTo>
                  <a:lnTo>
                    <a:pt x="499399" y="55698"/>
                  </a:lnTo>
                  <a:lnTo>
                    <a:pt x="494970" y="57913"/>
                  </a:lnTo>
                  <a:lnTo>
                    <a:pt x="489803" y="59395"/>
                  </a:lnTo>
                  <a:lnTo>
                    <a:pt x="483896" y="61610"/>
                  </a:lnTo>
                  <a:lnTo>
                    <a:pt x="477991" y="63092"/>
                  </a:lnTo>
                  <a:lnTo>
                    <a:pt x="471347" y="64575"/>
                  </a:lnTo>
                  <a:lnTo>
                    <a:pt x="463963" y="66040"/>
                  </a:lnTo>
                  <a:lnTo>
                    <a:pt x="455844" y="67522"/>
                  </a:lnTo>
                  <a:lnTo>
                    <a:pt x="447722" y="69004"/>
                  </a:lnTo>
                  <a:lnTo>
                    <a:pt x="439601" y="70469"/>
                  </a:lnTo>
                  <a:lnTo>
                    <a:pt x="430742" y="71952"/>
                  </a:lnTo>
                  <a:lnTo>
                    <a:pt x="421145" y="72684"/>
                  </a:lnTo>
                  <a:lnTo>
                    <a:pt x="411549" y="74166"/>
                  </a:lnTo>
                  <a:lnTo>
                    <a:pt x="401212" y="74899"/>
                  </a:lnTo>
                  <a:lnTo>
                    <a:pt x="390876" y="76381"/>
                  </a:lnTo>
                  <a:lnTo>
                    <a:pt x="380542" y="77113"/>
                  </a:lnTo>
                  <a:lnTo>
                    <a:pt x="369468" y="77863"/>
                  </a:lnTo>
                  <a:lnTo>
                    <a:pt x="357655" y="78596"/>
                  </a:lnTo>
                  <a:lnTo>
                    <a:pt x="346581" y="79328"/>
                  </a:lnTo>
                  <a:lnTo>
                    <a:pt x="334032" y="80078"/>
                  </a:lnTo>
                  <a:lnTo>
                    <a:pt x="309670" y="80811"/>
                  </a:lnTo>
                  <a:lnTo>
                    <a:pt x="284568" y="81543"/>
                  </a:lnTo>
                  <a:lnTo>
                    <a:pt x="257991" y="82275"/>
                  </a:lnTo>
                  <a:lnTo>
                    <a:pt x="232153" y="81543"/>
                  </a:lnTo>
                  <a:lnTo>
                    <a:pt x="206314" y="80811"/>
                  </a:lnTo>
                  <a:lnTo>
                    <a:pt x="181952" y="80078"/>
                  </a:lnTo>
                  <a:lnTo>
                    <a:pt x="170140" y="79328"/>
                  </a:lnTo>
                  <a:lnTo>
                    <a:pt x="158327" y="78596"/>
                  </a:lnTo>
                  <a:lnTo>
                    <a:pt x="146516" y="77863"/>
                  </a:lnTo>
                  <a:lnTo>
                    <a:pt x="135442" y="77113"/>
                  </a:lnTo>
                  <a:lnTo>
                    <a:pt x="125106" y="76381"/>
                  </a:lnTo>
                  <a:lnTo>
                    <a:pt x="114771" y="74899"/>
                  </a:lnTo>
                  <a:lnTo>
                    <a:pt x="104435" y="74166"/>
                  </a:lnTo>
                  <a:lnTo>
                    <a:pt x="94839" y="72684"/>
                  </a:lnTo>
                  <a:lnTo>
                    <a:pt x="85240" y="71952"/>
                  </a:lnTo>
                  <a:lnTo>
                    <a:pt x="76381" y="70469"/>
                  </a:lnTo>
                  <a:lnTo>
                    <a:pt x="68262" y="69004"/>
                  </a:lnTo>
                  <a:lnTo>
                    <a:pt x="60140" y="67522"/>
                  </a:lnTo>
                  <a:lnTo>
                    <a:pt x="52019" y="66040"/>
                  </a:lnTo>
                  <a:lnTo>
                    <a:pt x="45375" y="64575"/>
                  </a:lnTo>
                  <a:lnTo>
                    <a:pt x="37993" y="63092"/>
                  </a:lnTo>
                  <a:lnTo>
                    <a:pt x="32086" y="61610"/>
                  </a:lnTo>
                  <a:lnTo>
                    <a:pt x="26181" y="59395"/>
                  </a:lnTo>
                  <a:lnTo>
                    <a:pt x="21012" y="57913"/>
                  </a:lnTo>
                  <a:lnTo>
                    <a:pt x="16583" y="55698"/>
                  </a:lnTo>
                  <a:lnTo>
                    <a:pt x="12153" y="54233"/>
                  </a:lnTo>
                  <a:lnTo>
                    <a:pt x="9201" y="52019"/>
                  </a:lnTo>
                  <a:lnTo>
                    <a:pt x="5509" y="50536"/>
                  </a:lnTo>
                  <a:lnTo>
                    <a:pt x="3294" y="48322"/>
                  </a:lnTo>
                  <a:lnTo>
                    <a:pt x="1819" y="46107"/>
                  </a:lnTo>
                  <a:lnTo>
                    <a:pt x="342" y="43160"/>
                  </a:lnTo>
                  <a:lnTo>
                    <a:pt x="342" y="38730"/>
                  </a:lnTo>
                  <a:lnTo>
                    <a:pt x="1819" y="36515"/>
                  </a:lnTo>
                  <a:lnTo>
                    <a:pt x="3294" y="34301"/>
                  </a:lnTo>
                  <a:lnTo>
                    <a:pt x="6248" y="32086"/>
                  </a:lnTo>
                  <a:lnTo>
                    <a:pt x="9201" y="29871"/>
                  </a:lnTo>
                  <a:lnTo>
                    <a:pt x="12153" y="27656"/>
                  </a:lnTo>
                  <a:lnTo>
                    <a:pt x="16583" y="26174"/>
                  </a:lnTo>
                  <a:lnTo>
                    <a:pt x="21012" y="23959"/>
                  </a:lnTo>
                  <a:lnTo>
                    <a:pt x="26181" y="22477"/>
                  </a:lnTo>
                  <a:lnTo>
                    <a:pt x="32086" y="21012"/>
                  </a:lnTo>
                  <a:lnTo>
                    <a:pt x="38730" y="18797"/>
                  </a:lnTo>
                  <a:lnTo>
                    <a:pt x="45375" y="17315"/>
                  </a:lnTo>
                  <a:lnTo>
                    <a:pt x="52019" y="15833"/>
                  </a:lnTo>
                  <a:lnTo>
                    <a:pt x="60140" y="14368"/>
                  </a:lnTo>
                  <a:lnTo>
                    <a:pt x="68262" y="12886"/>
                  </a:lnTo>
                  <a:lnTo>
                    <a:pt x="76381" y="11403"/>
                  </a:lnTo>
                  <a:lnTo>
                    <a:pt x="85240" y="10671"/>
                  </a:lnTo>
                  <a:lnTo>
                    <a:pt x="94839" y="9188"/>
                  </a:lnTo>
                  <a:lnTo>
                    <a:pt x="104435" y="7706"/>
                  </a:lnTo>
                  <a:lnTo>
                    <a:pt x="114771" y="6974"/>
                  </a:lnTo>
                  <a:lnTo>
                    <a:pt x="125106" y="5491"/>
                  </a:lnTo>
                  <a:lnTo>
                    <a:pt x="135442" y="4759"/>
                  </a:lnTo>
                  <a:lnTo>
                    <a:pt x="146516" y="4027"/>
                  </a:lnTo>
                  <a:lnTo>
                    <a:pt x="158327" y="3294"/>
                  </a:lnTo>
                  <a:lnTo>
                    <a:pt x="170140" y="2544"/>
                  </a:lnTo>
                  <a:lnTo>
                    <a:pt x="181952" y="1812"/>
                  </a:lnTo>
                  <a:lnTo>
                    <a:pt x="206314" y="1079"/>
                  </a:lnTo>
                  <a:lnTo>
                    <a:pt x="232153" y="329"/>
                  </a:lnTo>
                  <a:lnTo>
                    <a:pt x="284568" y="329"/>
                  </a:lnTo>
                  <a:lnTo>
                    <a:pt x="309670" y="1079"/>
                  </a:lnTo>
                  <a:lnTo>
                    <a:pt x="334032" y="1812"/>
                  </a:lnTo>
                  <a:lnTo>
                    <a:pt x="346581" y="2544"/>
                  </a:lnTo>
                  <a:lnTo>
                    <a:pt x="357655" y="3294"/>
                  </a:lnTo>
                  <a:lnTo>
                    <a:pt x="369468" y="4027"/>
                  </a:lnTo>
                  <a:lnTo>
                    <a:pt x="380542" y="4759"/>
                  </a:lnTo>
                  <a:lnTo>
                    <a:pt x="390876" y="5491"/>
                  </a:lnTo>
                  <a:lnTo>
                    <a:pt x="401212" y="6974"/>
                  </a:lnTo>
                  <a:lnTo>
                    <a:pt x="411549" y="7706"/>
                  </a:lnTo>
                  <a:lnTo>
                    <a:pt x="421145" y="9188"/>
                  </a:lnTo>
                  <a:lnTo>
                    <a:pt x="430742" y="10671"/>
                  </a:lnTo>
                  <a:lnTo>
                    <a:pt x="439601" y="11403"/>
                  </a:lnTo>
                  <a:lnTo>
                    <a:pt x="447722" y="12886"/>
                  </a:lnTo>
                  <a:lnTo>
                    <a:pt x="455844" y="14368"/>
                  </a:lnTo>
                  <a:lnTo>
                    <a:pt x="463963" y="15833"/>
                  </a:lnTo>
                  <a:lnTo>
                    <a:pt x="471347" y="17315"/>
                  </a:lnTo>
                  <a:lnTo>
                    <a:pt x="477991" y="18797"/>
                  </a:lnTo>
                  <a:lnTo>
                    <a:pt x="483896" y="21012"/>
                  </a:lnTo>
                  <a:lnTo>
                    <a:pt x="489803" y="22477"/>
                  </a:lnTo>
                  <a:lnTo>
                    <a:pt x="494970" y="23959"/>
                  </a:lnTo>
                  <a:lnTo>
                    <a:pt x="499399" y="26174"/>
                  </a:lnTo>
                  <a:lnTo>
                    <a:pt x="503829" y="27656"/>
                  </a:lnTo>
                  <a:lnTo>
                    <a:pt x="507521" y="29871"/>
                  </a:lnTo>
                  <a:lnTo>
                    <a:pt x="510473" y="32086"/>
                  </a:lnTo>
                  <a:lnTo>
                    <a:pt x="512688" y="34301"/>
                  </a:lnTo>
                  <a:lnTo>
                    <a:pt x="514165" y="36515"/>
                  </a:lnTo>
                  <a:lnTo>
                    <a:pt x="515642" y="38730"/>
                  </a:lnTo>
                  <a:close/>
                  <a:moveTo>
                    <a:pt x="512688" y="39463"/>
                  </a:moveTo>
                  <a:lnTo>
                    <a:pt x="512688" y="39463"/>
                  </a:lnTo>
                  <a:lnTo>
                    <a:pt x="511950" y="37980"/>
                  </a:lnTo>
                  <a:lnTo>
                    <a:pt x="511950" y="37980"/>
                  </a:lnTo>
                  <a:lnTo>
                    <a:pt x="510475" y="35765"/>
                  </a:lnTo>
                  <a:lnTo>
                    <a:pt x="510475" y="36515"/>
                  </a:lnTo>
                  <a:lnTo>
                    <a:pt x="508258" y="34301"/>
                  </a:lnTo>
                  <a:lnTo>
                    <a:pt x="508258" y="34301"/>
                  </a:lnTo>
                  <a:lnTo>
                    <a:pt x="505306" y="32818"/>
                  </a:lnTo>
                  <a:lnTo>
                    <a:pt x="505306" y="32818"/>
                  </a:lnTo>
                  <a:lnTo>
                    <a:pt x="502353" y="30604"/>
                  </a:lnTo>
                  <a:lnTo>
                    <a:pt x="502353" y="30604"/>
                  </a:lnTo>
                  <a:lnTo>
                    <a:pt x="497924" y="29121"/>
                  </a:lnTo>
                  <a:lnTo>
                    <a:pt x="498662" y="29121"/>
                  </a:lnTo>
                  <a:lnTo>
                    <a:pt x="493495" y="26907"/>
                  </a:lnTo>
                  <a:lnTo>
                    <a:pt x="493495" y="26907"/>
                  </a:lnTo>
                  <a:lnTo>
                    <a:pt x="488326" y="25442"/>
                  </a:lnTo>
                  <a:lnTo>
                    <a:pt x="489065" y="25442"/>
                  </a:lnTo>
                  <a:lnTo>
                    <a:pt x="483158" y="23959"/>
                  </a:lnTo>
                  <a:lnTo>
                    <a:pt x="483158" y="23959"/>
                  </a:lnTo>
                  <a:lnTo>
                    <a:pt x="477252" y="21744"/>
                  </a:lnTo>
                  <a:lnTo>
                    <a:pt x="477252" y="21744"/>
                  </a:lnTo>
                  <a:lnTo>
                    <a:pt x="470608" y="20262"/>
                  </a:lnTo>
                  <a:lnTo>
                    <a:pt x="470608" y="20262"/>
                  </a:lnTo>
                  <a:lnTo>
                    <a:pt x="463226" y="18780"/>
                  </a:lnTo>
                  <a:lnTo>
                    <a:pt x="463226" y="18780"/>
                  </a:lnTo>
                  <a:lnTo>
                    <a:pt x="455844" y="17315"/>
                  </a:lnTo>
                  <a:lnTo>
                    <a:pt x="455844" y="17315"/>
                  </a:lnTo>
                  <a:lnTo>
                    <a:pt x="447722" y="15833"/>
                  </a:lnTo>
                  <a:lnTo>
                    <a:pt x="447722" y="15833"/>
                  </a:lnTo>
                  <a:lnTo>
                    <a:pt x="438863" y="14350"/>
                  </a:lnTo>
                  <a:lnTo>
                    <a:pt x="438863" y="14350"/>
                  </a:lnTo>
                  <a:lnTo>
                    <a:pt x="430004" y="13618"/>
                  </a:lnTo>
                  <a:lnTo>
                    <a:pt x="430004" y="13618"/>
                  </a:lnTo>
                  <a:lnTo>
                    <a:pt x="421145" y="12136"/>
                  </a:lnTo>
                  <a:lnTo>
                    <a:pt x="421145" y="12136"/>
                  </a:lnTo>
                  <a:lnTo>
                    <a:pt x="411549" y="10671"/>
                  </a:lnTo>
                  <a:lnTo>
                    <a:pt x="411549" y="10671"/>
                  </a:lnTo>
                  <a:lnTo>
                    <a:pt x="401212" y="9921"/>
                  </a:lnTo>
                  <a:lnTo>
                    <a:pt x="401212" y="9921"/>
                  </a:lnTo>
                  <a:lnTo>
                    <a:pt x="390876" y="9188"/>
                  </a:lnTo>
                  <a:lnTo>
                    <a:pt x="390876" y="9188"/>
                  </a:lnTo>
                  <a:lnTo>
                    <a:pt x="379803" y="7706"/>
                  </a:lnTo>
                  <a:lnTo>
                    <a:pt x="379803" y="7706"/>
                  </a:lnTo>
                  <a:lnTo>
                    <a:pt x="368729" y="6974"/>
                  </a:lnTo>
                  <a:lnTo>
                    <a:pt x="368729" y="6974"/>
                  </a:lnTo>
                  <a:lnTo>
                    <a:pt x="357655" y="6241"/>
                  </a:lnTo>
                  <a:lnTo>
                    <a:pt x="357655" y="6241"/>
                  </a:lnTo>
                  <a:lnTo>
                    <a:pt x="345844" y="5491"/>
                  </a:lnTo>
                  <a:lnTo>
                    <a:pt x="345844" y="5491"/>
                  </a:lnTo>
                  <a:lnTo>
                    <a:pt x="334032" y="4759"/>
                  </a:lnTo>
                  <a:lnTo>
                    <a:pt x="334032" y="4759"/>
                  </a:lnTo>
                  <a:lnTo>
                    <a:pt x="309670" y="4027"/>
                  </a:lnTo>
                  <a:lnTo>
                    <a:pt x="309670" y="4027"/>
                  </a:lnTo>
                  <a:lnTo>
                    <a:pt x="284568" y="3294"/>
                  </a:lnTo>
                  <a:lnTo>
                    <a:pt x="232153" y="3294"/>
                  </a:lnTo>
                  <a:lnTo>
                    <a:pt x="206314" y="4027"/>
                  </a:lnTo>
                  <a:lnTo>
                    <a:pt x="206314" y="4027"/>
                  </a:lnTo>
                  <a:lnTo>
                    <a:pt x="181952" y="4759"/>
                  </a:lnTo>
                  <a:lnTo>
                    <a:pt x="181952" y="4759"/>
                  </a:lnTo>
                  <a:lnTo>
                    <a:pt x="170140" y="5491"/>
                  </a:lnTo>
                  <a:lnTo>
                    <a:pt x="170140" y="5491"/>
                  </a:lnTo>
                  <a:lnTo>
                    <a:pt x="158327" y="6241"/>
                  </a:lnTo>
                  <a:lnTo>
                    <a:pt x="158327" y="6241"/>
                  </a:lnTo>
                  <a:lnTo>
                    <a:pt x="147253" y="6974"/>
                  </a:lnTo>
                  <a:lnTo>
                    <a:pt x="147253" y="6974"/>
                  </a:lnTo>
                  <a:lnTo>
                    <a:pt x="136180" y="7706"/>
                  </a:lnTo>
                  <a:lnTo>
                    <a:pt x="136180" y="7706"/>
                  </a:lnTo>
                  <a:lnTo>
                    <a:pt x="125106" y="9188"/>
                  </a:lnTo>
                  <a:lnTo>
                    <a:pt x="125106" y="9188"/>
                  </a:lnTo>
                  <a:lnTo>
                    <a:pt x="114771" y="9921"/>
                  </a:lnTo>
                  <a:lnTo>
                    <a:pt x="114771" y="9921"/>
                  </a:lnTo>
                  <a:lnTo>
                    <a:pt x="104435" y="10671"/>
                  </a:lnTo>
                  <a:lnTo>
                    <a:pt x="105173" y="10671"/>
                  </a:lnTo>
                  <a:lnTo>
                    <a:pt x="94839" y="12136"/>
                  </a:lnTo>
                  <a:lnTo>
                    <a:pt x="94839" y="12136"/>
                  </a:lnTo>
                  <a:lnTo>
                    <a:pt x="85980" y="13618"/>
                  </a:lnTo>
                  <a:lnTo>
                    <a:pt x="85980" y="13618"/>
                  </a:lnTo>
                  <a:lnTo>
                    <a:pt x="77121" y="14350"/>
                  </a:lnTo>
                  <a:lnTo>
                    <a:pt x="77121" y="14350"/>
                  </a:lnTo>
                  <a:lnTo>
                    <a:pt x="68262" y="15833"/>
                  </a:lnTo>
                  <a:lnTo>
                    <a:pt x="68262" y="15833"/>
                  </a:lnTo>
                  <a:lnTo>
                    <a:pt x="60140" y="17315"/>
                  </a:lnTo>
                  <a:lnTo>
                    <a:pt x="60140" y="17315"/>
                  </a:lnTo>
                  <a:lnTo>
                    <a:pt x="52758" y="18780"/>
                  </a:lnTo>
                  <a:lnTo>
                    <a:pt x="52758" y="18780"/>
                  </a:lnTo>
                  <a:lnTo>
                    <a:pt x="45375" y="20262"/>
                  </a:lnTo>
                  <a:lnTo>
                    <a:pt x="45375" y="20262"/>
                  </a:lnTo>
                  <a:lnTo>
                    <a:pt x="38730" y="21744"/>
                  </a:lnTo>
                  <a:lnTo>
                    <a:pt x="39470" y="21744"/>
                  </a:lnTo>
                  <a:lnTo>
                    <a:pt x="32825" y="23959"/>
                  </a:lnTo>
                  <a:lnTo>
                    <a:pt x="32825" y="23959"/>
                  </a:lnTo>
                  <a:lnTo>
                    <a:pt x="27657" y="25442"/>
                  </a:lnTo>
                  <a:lnTo>
                    <a:pt x="27657" y="25442"/>
                  </a:lnTo>
                  <a:lnTo>
                    <a:pt x="22489" y="26907"/>
                  </a:lnTo>
                  <a:lnTo>
                    <a:pt x="22489" y="26907"/>
                  </a:lnTo>
                  <a:lnTo>
                    <a:pt x="18060" y="29121"/>
                  </a:lnTo>
                  <a:lnTo>
                    <a:pt x="18060" y="29121"/>
                  </a:lnTo>
                  <a:lnTo>
                    <a:pt x="13630" y="30604"/>
                  </a:lnTo>
                  <a:lnTo>
                    <a:pt x="13630" y="30604"/>
                  </a:lnTo>
                  <a:lnTo>
                    <a:pt x="10678" y="32818"/>
                  </a:lnTo>
                  <a:lnTo>
                    <a:pt x="10678" y="32818"/>
                  </a:lnTo>
                  <a:lnTo>
                    <a:pt x="7724" y="34301"/>
                  </a:lnTo>
                  <a:lnTo>
                    <a:pt x="7724" y="34301"/>
                  </a:lnTo>
                  <a:lnTo>
                    <a:pt x="5509" y="36515"/>
                  </a:lnTo>
                  <a:lnTo>
                    <a:pt x="5509" y="35765"/>
                  </a:lnTo>
                  <a:lnTo>
                    <a:pt x="4034" y="37980"/>
                  </a:lnTo>
                  <a:lnTo>
                    <a:pt x="4034" y="37980"/>
                  </a:lnTo>
                  <a:lnTo>
                    <a:pt x="3294" y="39463"/>
                  </a:lnTo>
                  <a:lnTo>
                    <a:pt x="3294" y="40945"/>
                  </a:lnTo>
                  <a:lnTo>
                    <a:pt x="3294" y="43160"/>
                  </a:lnTo>
                  <a:lnTo>
                    <a:pt x="3294" y="42410"/>
                  </a:lnTo>
                  <a:lnTo>
                    <a:pt x="4034" y="44625"/>
                  </a:lnTo>
                  <a:lnTo>
                    <a:pt x="4034" y="43892"/>
                  </a:lnTo>
                  <a:lnTo>
                    <a:pt x="5509" y="46107"/>
                  </a:lnTo>
                  <a:lnTo>
                    <a:pt x="5509" y="46107"/>
                  </a:lnTo>
                  <a:lnTo>
                    <a:pt x="7724" y="47589"/>
                  </a:lnTo>
                  <a:lnTo>
                    <a:pt x="7724" y="47589"/>
                  </a:lnTo>
                  <a:lnTo>
                    <a:pt x="10678" y="49804"/>
                  </a:lnTo>
                  <a:lnTo>
                    <a:pt x="10678" y="49804"/>
                  </a:lnTo>
                  <a:lnTo>
                    <a:pt x="13630" y="51286"/>
                  </a:lnTo>
                  <a:lnTo>
                    <a:pt x="13630" y="51286"/>
                  </a:lnTo>
                  <a:lnTo>
                    <a:pt x="18060" y="53501"/>
                  </a:lnTo>
                  <a:lnTo>
                    <a:pt x="18060" y="53501"/>
                  </a:lnTo>
                  <a:lnTo>
                    <a:pt x="22489" y="54966"/>
                  </a:lnTo>
                  <a:lnTo>
                    <a:pt x="22489" y="54966"/>
                  </a:lnTo>
                  <a:lnTo>
                    <a:pt x="27657" y="56448"/>
                  </a:lnTo>
                  <a:lnTo>
                    <a:pt x="27657" y="56448"/>
                  </a:lnTo>
                  <a:lnTo>
                    <a:pt x="32825" y="58663"/>
                  </a:lnTo>
                  <a:lnTo>
                    <a:pt x="32825" y="58663"/>
                  </a:lnTo>
                  <a:lnTo>
                    <a:pt x="39470" y="60145"/>
                  </a:lnTo>
                  <a:lnTo>
                    <a:pt x="39470" y="60145"/>
                  </a:lnTo>
                  <a:lnTo>
                    <a:pt x="46114" y="61610"/>
                  </a:lnTo>
                  <a:lnTo>
                    <a:pt x="45375" y="61610"/>
                  </a:lnTo>
                  <a:lnTo>
                    <a:pt x="52758" y="63092"/>
                  </a:lnTo>
                  <a:lnTo>
                    <a:pt x="52758" y="63092"/>
                  </a:lnTo>
                  <a:lnTo>
                    <a:pt x="60140" y="64575"/>
                  </a:lnTo>
                  <a:lnTo>
                    <a:pt x="60140" y="64575"/>
                  </a:lnTo>
                  <a:lnTo>
                    <a:pt x="68262" y="66040"/>
                  </a:lnTo>
                  <a:lnTo>
                    <a:pt x="68262" y="66040"/>
                  </a:lnTo>
                  <a:lnTo>
                    <a:pt x="77121" y="67522"/>
                  </a:lnTo>
                  <a:lnTo>
                    <a:pt x="77121" y="67522"/>
                  </a:lnTo>
                  <a:lnTo>
                    <a:pt x="85980" y="69004"/>
                  </a:lnTo>
                  <a:lnTo>
                    <a:pt x="85980" y="69004"/>
                  </a:lnTo>
                  <a:lnTo>
                    <a:pt x="94839" y="69737"/>
                  </a:lnTo>
                  <a:lnTo>
                    <a:pt x="94839" y="69737"/>
                  </a:lnTo>
                  <a:lnTo>
                    <a:pt x="105173" y="71219"/>
                  </a:lnTo>
                  <a:lnTo>
                    <a:pt x="104435" y="71219"/>
                  </a:lnTo>
                  <a:lnTo>
                    <a:pt x="114771" y="71952"/>
                  </a:lnTo>
                  <a:lnTo>
                    <a:pt x="114771" y="71952"/>
                  </a:lnTo>
                  <a:lnTo>
                    <a:pt x="125106" y="73434"/>
                  </a:lnTo>
                  <a:lnTo>
                    <a:pt x="125106" y="73434"/>
                  </a:lnTo>
                  <a:lnTo>
                    <a:pt x="136180" y="74166"/>
                  </a:lnTo>
                  <a:lnTo>
                    <a:pt x="136180" y="74166"/>
                  </a:lnTo>
                  <a:lnTo>
                    <a:pt x="147253" y="74899"/>
                  </a:lnTo>
                  <a:lnTo>
                    <a:pt x="147253" y="74899"/>
                  </a:lnTo>
                  <a:lnTo>
                    <a:pt x="158327" y="75649"/>
                  </a:lnTo>
                  <a:lnTo>
                    <a:pt x="158327" y="75649"/>
                  </a:lnTo>
                  <a:lnTo>
                    <a:pt x="170140" y="76381"/>
                  </a:lnTo>
                  <a:lnTo>
                    <a:pt x="170140" y="76381"/>
                  </a:lnTo>
                  <a:lnTo>
                    <a:pt x="181952" y="77113"/>
                  </a:lnTo>
                  <a:lnTo>
                    <a:pt x="181952" y="77113"/>
                  </a:lnTo>
                  <a:lnTo>
                    <a:pt x="206314" y="77863"/>
                  </a:lnTo>
                  <a:lnTo>
                    <a:pt x="206314" y="77863"/>
                  </a:lnTo>
                  <a:lnTo>
                    <a:pt x="232153" y="78596"/>
                  </a:lnTo>
                  <a:lnTo>
                    <a:pt x="284568" y="78596"/>
                  </a:lnTo>
                  <a:lnTo>
                    <a:pt x="309670" y="77863"/>
                  </a:lnTo>
                  <a:lnTo>
                    <a:pt x="309670" y="77863"/>
                  </a:lnTo>
                  <a:lnTo>
                    <a:pt x="334032" y="77113"/>
                  </a:lnTo>
                  <a:lnTo>
                    <a:pt x="334032" y="77113"/>
                  </a:lnTo>
                  <a:lnTo>
                    <a:pt x="345844" y="76381"/>
                  </a:lnTo>
                  <a:lnTo>
                    <a:pt x="345844" y="76381"/>
                  </a:lnTo>
                  <a:lnTo>
                    <a:pt x="357655" y="75649"/>
                  </a:lnTo>
                  <a:lnTo>
                    <a:pt x="357655" y="75649"/>
                  </a:lnTo>
                  <a:lnTo>
                    <a:pt x="368729" y="74899"/>
                  </a:lnTo>
                  <a:lnTo>
                    <a:pt x="368729" y="74899"/>
                  </a:lnTo>
                  <a:lnTo>
                    <a:pt x="379803" y="74166"/>
                  </a:lnTo>
                  <a:lnTo>
                    <a:pt x="379803" y="74166"/>
                  </a:lnTo>
                  <a:lnTo>
                    <a:pt x="390876" y="73434"/>
                  </a:lnTo>
                  <a:lnTo>
                    <a:pt x="390876" y="73434"/>
                  </a:lnTo>
                  <a:lnTo>
                    <a:pt x="401212" y="71952"/>
                  </a:lnTo>
                  <a:lnTo>
                    <a:pt x="401212" y="71952"/>
                  </a:lnTo>
                  <a:lnTo>
                    <a:pt x="411549" y="71219"/>
                  </a:lnTo>
                  <a:lnTo>
                    <a:pt x="411549" y="71219"/>
                  </a:lnTo>
                  <a:lnTo>
                    <a:pt x="421145" y="69737"/>
                  </a:lnTo>
                  <a:lnTo>
                    <a:pt x="421145" y="69737"/>
                  </a:lnTo>
                  <a:lnTo>
                    <a:pt x="430004" y="69004"/>
                  </a:lnTo>
                  <a:lnTo>
                    <a:pt x="430004" y="69004"/>
                  </a:lnTo>
                  <a:lnTo>
                    <a:pt x="438863" y="67522"/>
                  </a:lnTo>
                  <a:lnTo>
                    <a:pt x="438863" y="67522"/>
                  </a:lnTo>
                  <a:lnTo>
                    <a:pt x="447722" y="66040"/>
                  </a:lnTo>
                  <a:lnTo>
                    <a:pt x="447722" y="66040"/>
                  </a:lnTo>
                  <a:lnTo>
                    <a:pt x="455844" y="64575"/>
                  </a:lnTo>
                  <a:lnTo>
                    <a:pt x="455844" y="64575"/>
                  </a:lnTo>
                  <a:lnTo>
                    <a:pt x="463226" y="63092"/>
                  </a:lnTo>
                  <a:lnTo>
                    <a:pt x="463226" y="63092"/>
                  </a:lnTo>
                  <a:lnTo>
                    <a:pt x="470608" y="61610"/>
                  </a:lnTo>
                  <a:lnTo>
                    <a:pt x="470608" y="61610"/>
                  </a:lnTo>
                  <a:lnTo>
                    <a:pt x="477252" y="60145"/>
                  </a:lnTo>
                  <a:lnTo>
                    <a:pt x="477252" y="60145"/>
                  </a:lnTo>
                  <a:lnTo>
                    <a:pt x="483158" y="58663"/>
                  </a:lnTo>
                  <a:lnTo>
                    <a:pt x="483158" y="58663"/>
                  </a:lnTo>
                  <a:lnTo>
                    <a:pt x="489065" y="56448"/>
                  </a:lnTo>
                  <a:lnTo>
                    <a:pt x="488326" y="56448"/>
                  </a:lnTo>
                  <a:lnTo>
                    <a:pt x="493495" y="54966"/>
                  </a:lnTo>
                  <a:lnTo>
                    <a:pt x="493495" y="54966"/>
                  </a:lnTo>
                  <a:lnTo>
                    <a:pt x="498662" y="53501"/>
                  </a:lnTo>
                  <a:lnTo>
                    <a:pt x="497924" y="53501"/>
                  </a:lnTo>
                  <a:lnTo>
                    <a:pt x="502353" y="51286"/>
                  </a:lnTo>
                  <a:lnTo>
                    <a:pt x="502353" y="51286"/>
                  </a:lnTo>
                  <a:lnTo>
                    <a:pt x="505306" y="49804"/>
                  </a:lnTo>
                  <a:lnTo>
                    <a:pt x="505306" y="49804"/>
                  </a:lnTo>
                  <a:lnTo>
                    <a:pt x="508258" y="47589"/>
                  </a:lnTo>
                  <a:lnTo>
                    <a:pt x="508258" y="47589"/>
                  </a:lnTo>
                  <a:lnTo>
                    <a:pt x="510475" y="46107"/>
                  </a:lnTo>
                  <a:lnTo>
                    <a:pt x="510475" y="46107"/>
                  </a:lnTo>
                  <a:lnTo>
                    <a:pt x="511950" y="43892"/>
                  </a:lnTo>
                  <a:lnTo>
                    <a:pt x="511950" y="44625"/>
                  </a:lnTo>
                  <a:lnTo>
                    <a:pt x="512688" y="42410"/>
                  </a:lnTo>
                  <a:lnTo>
                    <a:pt x="512688" y="43160"/>
                  </a:lnTo>
                  <a:lnTo>
                    <a:pt x="512688" y="40945"/>
                  </a:lnTo>
                  <a:lnTo>
                    <a:pt x="512688" y="40945"/>
                  </a:lnTo>
                  <a:close/>
                  <a:moveTo>
                    <a:pt x="515642" y="40945"/>
                  </a:moveTo>
                  <a:lnTo>
                    <a:pt x="515642" y="280138"/>
                  </a:lnTo>
                  <a:lnTo>
                    <a:pt x="514165" y="282353"/>
                  </a:lnTo>
                  <a:lnTo>
                    <a:pt x="512688" y="284568"/>
                  </a:lnTo>
                  <a:lnTo>
                    <a:pt x="510473" y="286783"/>
                  </a:lnTo>
                  <a:lnTo>
                    <a:pt x="507521" y="288248"/>
                  </a:lnTo>
                  <a:lnTo>
                    <a:pt x="503829" y="290462"/>
                  </a:lnTo>
                  <a:lnTo>
                    <a:pt x="499399" y="292677"/>
                  </a:lnTo>
                  <a:lnTo>
                    <a:pt x="494970" y="294159"/>
                  </a:lnTo>
                  <a:lnTo>
                    <a:pt x="489803" y="295642"/>
                  </a:lnTo>
                  <a:lnTo>
                    <a:pt x="483896" y="297857"/>
                  </a:lnTo>
                  <a:lnTo>
                    <a:pt x="477991" y="299339"/>
                  </a:lnTo>
                  <a:lnTo>
                    <a:pt x="471347" y="300804"/>
                  </a:lnTo>
                  <a:lnTo>
                    <a:pt x="463963" y="302286"/>
                  </a:lnTo>
                  <a:lnTo>
                    <a:pt x="455844" y="303768"/>
                  </a:lnTo>
                  <a:lnTo>
                    <a:pt x="447722" y="305233"/>
                  </a:lnTo>
                  <a:lnTo>
                    <a:pt x="439601" y="306715"/>
                  </a:lnTo>
                  <a:lnTo>
                    <a:pt x="430742" y="308198"/>
                  </a:lnTo>
                  <a:lnTo>
                    <a:pt x="421145" y="309663"/>
                  </a:lnTo>
                  <a:lnTo>
                    <a:pt x="411549" y="310413"/>
                  </a:lnTo>
                  <a:lnTo>
                    <a:pt x="401212" y="311878"/>
                  </a:lnTo>
                  <a:lnTo>
                    <a:pt x="390876" y="312627"/>
                  </a:lnTo>
                  <a:lnTo>
                    <a:pt x="380542" y="313360"/>
                  </a:lnTo>
                  <a:lnTo>
                    <a:pt x="369468" y="314842"/>
                  </a:lnTo>
                  <a:lnTo>
                    <a:pt x="357655" y="315574"/>
                  </a:lnTo>
                  <a:lnTo>
                    <a:pt x="346581" y="316307"/>
                  </a:lnTo>
                  <a:lnTo>
                    <a:pt x="334032" y="316307"/>
                  </a:lnTo>
                  <a:lnTo>
                    <a:pt x="309670" y="317789"/>
                  </a:lnTo>
                  <a:lnTo>
                    <a:pt x="284568" y="317789"/>
                  </a:lnTo>
                  <a:lnTo>
                    <a:pt x="257991" y="318522"/>
                  </a:lnTo>
                  <a:lnTo>
                    <a:pt x="232153" y="318522"/>
                  </a:lnTo>
                  <a:lnTo>
                    <a:pt x="206314" y="317789"/>
                  </a:lnTo>
                  <a:lnTo>
                    <a:pt x="181952" y="316307"/>
                  </a:lnTo>
                  <a:lnTo>
                    <a:pt x="170140" y="316307"/>
                  </a:lnTo>
                  <a:lnTo>
                    <a:pt x="158327" y="315574"/>
                  </a:lnTo>
                  <a:lnTo>
                    <a:pt x="146516" y="314842"/>
                  </a:lnTo>
                  <a:lnTo>
                    <a:pt x="135442" y="313360"/>
                  </a:lnTo>
                  <a:lnTo>
                    <a:pt x="125106" y="312627"/>
                  </a:lnTo>
                  <a:lnTo>
                    <a:pt x="114771" y="311878"/>
                  </a:lnTo>
                  <a:lnTo>
                    <a:pt x="104435" y="310413"/>
                  </a:lnTo>
                  <a:lnTo>
                    <a:pt x="94839" y="309663"/>
                  </a:lnTo>
                  <a:lnTo>
                    <a:pt x="85240" y="308198"/>
                  </a:lnTo>
                  <a:lnTo>
                    <a:pt x="76381" y="306715"/>
                  </a:lnTo>
                  <a:lnTo>
                    <a:pt x="68262" y="305233"/>
                  </a:lnTo>
                  <a:lnTo>
                    <a:pt x="60140" y="303768"/>
                  </a:lnTo>
                  <a:lnTo>
                    <a:pt x="52019" y="302286"/>
                  </a:lnTo>
                  <a:lnTo>
                    <a:pt x="45375" y="300804"/>
                  </a:lnTo>
                  <a:lnTo>
                    <a:pt x="38730" y="299339"/>
                  </a:lnTo>
                  <a:lnTo>
                    <a:pt x="32086" y="297857"/>
                  </a:lnTo>
                  <a:lnTo>
                    <a:pt x="26181" y="295642"/>
                  </a:lnTo>
                  <a:lnTo>
                    <a:pt x="21012" y="294159"/>
                  </a:lnTo>
                  <a:lnTo>
                    <a:pt x="16583" y="292677"/>
                  </a:lnTo>
                  <a:lnTo>
                    <a:pt x="12153" y="290462"/>
                  </a:lnTo>
                  <a:lnTo>
                    <a:pt x="9201" y="288248"/>
                  </a:lnTo>
                  <a:lnTo>
                    <a:pt x="6248" y="286783"/>
                  </a:lnTo>
                  <a:lnTo>
                    <a:pt x="3294" y="284568"/>
                  </a:lnTo>
                  <a:lnTo>
                    <a:pt x="1819" y="282353"/>
                  </a:lnTo>
                  <a:lnTo>
                    <a:pt x="342" y="280138"/>
                  </a:lnTo>
                  <a:lnTo>
                    <a:pt x="342" y="40945"/>
                  </a:lnTo>
                  <a:lnTo>
                    <a:pt x="3294" y="40945"/>
                  </a:lnTo>
                  <a:lnTo>
                    <a:pt x="3294" y="277174"/>
                  </a:lnTo>
                  <a:lnTo>
                    <a:pt x="3294" y="279389"/>
                  </a:lnTo>
                  <a:lnTo>
                    <a:pt x="3294" y="278656"/>
                  </a:lnTo>
                  <a:lnTo>
                    <a:pt x="4034" y="280871"/>
                  </a:lnTo>
                  <a:lnTo>
                    <a:pt x="4034" y="280138"/>
                  </a:lnTo>
                  <a:lnTo>
                    <a:pt x="5509" y="282353"/>
                  </a:lnTo>
                  <a:lnTo>
                    <a:pt x="5509" y="282353"/>
                  </a:lnTo>
                  <a:lnTo>
                    <a:pt x="7724" y="284568"/>
                  </a:lnTo>
                  <a:lnTo>
                    <a:pt x="7724" y="283836"/>
                  </a:lnTo>
                  <a:lnTo>
                    <a:pt x="10678" y="286050"/>
                  </a:lnTo>
                  <a:lnTo>
                    <a:pt x="10678" y="286050"/>
                  </a:lnTo>
                  <a:lnTo>
                    <a:pt x="13630" y="287515"/>
                  </a:lnTo>
                  <a:lnTo>
                    <a:pt x="13630" y="287515"/>
                  </a:lnTo>
                  <a:lnTo>
                    <a:pt x="18060" y="289730"/>
                  </a:lnTo>
                  <a:lnTo>
                    <a:pt x="18060" y="289730"/>
                  </a:lnTo>
                  <a:lnTo>
                    <a:pt x="22489" y="291212"/>
                  </a:lnTo>
                  <a:lnTo>
                    <a:pt x="22489" y="291212"/>
                  </a:lnTo>
                  <a:lnTo>
                    <a:pt x="27657" y="292694"/>
                  </a:lnTo>
                  <a:lnTo>
                    <a:pt x="27657" y="292694"/>
                  </a:lnTo>
                  <a:lnTo>
                    <a:pt x="32825" y="294909"/>
                  </a:lnTo>
                  <a:lnTo>
                    <a:pt x="32825" y="294909"/>
                  </a:lnTo>
                  <a:lnTo>
                    <a:pt x="39470" y="296374"/>
                  </a:lnTo>
                  <a:lnTo>
                    <a:pt x="38730" y="296374"/>
                  </a:lnTo>
                  <a:lnTo>
                    <a:pt x="45375" y="297857"/>
                  </a:lnTo>
                  <a:lnTo>
                    <a:pt x="45375" y="297857"/>
                  </a:lnTo>
                  <a:lnTo>
                    <a:pt x="52758" y="299339"/>
                  </a:lnTo>
                  <a:lnTo>
                    <a:pt x="52758" y="299339"/>
                  </a:lnTo>
                  <a:lnTo>
                    <a:pt x="60140" y="300804"/>
                  </a:lnTo>
                  <a:lnTo>
                    <a:pt x="60140" y="300804"/>
                  </a:lnTo>
                  <a:lnTo>
                    <a:pt x="68262" y="302286"/>
                  </a:lnTo>
                  <a:lnTo>
                    <a:pt x="68262" y="302286"/>
                  </a:lnTo>
                  <a:lnTo>
                    <a:pt x="77121" y="303768"/>
                  </a:lnTo>
                  <a:lnTo>
                    <a:pt x="77121" y="303768"/>
                  </a:lnTo>
                  <a:lnTo>
                    <a:pt x="85980" y="305251"/>
                  </a:lnTo>
                  <a:lnTo>
                    <a:pt x="85980" y="305251"/>
                  </a:lnTo>
                  <a:lnTo>
                    <a:pt x="94839" y="305983"/>
                  </a:lnTo>
                  <a:lnTo>
                    <a:pt x="94839" y="305983"/>
                  </a:lnTo>
                  <a:lnTo>
                    <a:pt x="105173" y="307465"/>
                  </a:lnTo>
                  <a:lnTo>
                    <a:pt x="104435" y="307465"/>
                  </a:lnTo>
                  <a:lnTo>
                    <a:pt x="114771" y="308930"/>
                  </a:lnTo>
                  <a:lnTo>
                    <a:pt x="114771" y="308930"/>
                  </a:lnTo>
                  <a:lnTo>
                    <a:pt x="125106" y="309680"/>
                  </a:lnTo>
                  <a:lnTo>
                    <a:pt x="125106" y="309680"/>
                  </a:lnTo>
                  <a:lnTo>
                    <a:pt x="136180" y="310413"/>
                  </a:lnTo>
                  <a:lnTo>
                    <a:pt x="136180" y="310413"/>
                  </a:lnTo>
                  <a:lnTo>
                    <a:pt x="147253" y="311145"/>
                  </a:lnTo>
                  <a:lnTo>
                    <a:pt x="147253" y="311145"/>
                  </a:lnTo>
                  <a:lnTo>
                    <a:pt x="158327" y="311878"/>
                  </a:lnTo>
                  <a:lnTo>
                    <a:pt x="158327" y="311878"/>
                  </a:lnTo>
                  <a:lnTo>
                    <a:pt x="170140" y="312627"/>
                  </a:lnTo>
                  <a:lnTo>
                    <a:pt x="170140" y="312627"/>
                  </a:lnTo>
                  <a:lnTo>
                    <a:pt x="181952" y="313360"/>
                  </a:lnTo>
                  <a:lnTo>
                    <a:pt x="181952" y="313360"/>
                  </a:lnTo>
                  <a:lnTo>
                    <a:pt x="206314" y="314842"/>
                  </a:lnTo>
                  <a:lnTo>
                    <a:pt x="232153" y="314842"/>
                  </a:lnTo>
                  <a:lnTo>
                    <a:pt x="257991" y="315574"/>
                  </a:lnTo>
                  <a:lnTo>
                    <a:pt x="257991" y="315574"/>
                  </a:lnTo>
                  <a:lnTo>
                    <a:pt x="284568" y="314842"/>
                  </a:lnTo>
                  <a:lnTo>
                    <a:pt x="309670" y="314842"/>
                  </a:lnTo>
                  <a:lnTo>
                    <a:pt x="334032" y="313360"/>
                  </a:lnTo>
                  <a:lnTo>
                    <a:pt x="334032" y="313360"/>
                  </a:lnTo>
                  <a:lnTo>
                    <a:pt x="345844" y="312627"/>
                  </a:lnTo>
                  <a:lnTo>
                    <a:pt x="345844" y="312627"/>
                  </a:lnTo>
                  <a:lnTo>
                    <a:pt x="357655" y="311878"/>
                  </a:lnTo>
                  <a:lnTo>
                    <a:pt x="357655" y="311878"/>
                  </a:lnTo>
                  <a:lnTo>
                    <a:pt x="368729" y="311145"/>
                  </a:lnTo>
                  <a:lnTo>
                    <a:pt x="368729" y="311145"/>
                  </a:lnTo>
                  <a:lnTo>
                    <a:pt x="379803" y="310413"/>
                  </a:lnTo>
                  <a:lnTo>
                    <a:pt x="379803" y="310413"/>
                  </a:lnTo>
                  <a:lnTo>
                    <a:pt x="390876" y="309680"/>
                  </a:lnTo>
                  <a:lnTo>
                    <a:pt x="390876" y="309680"/>
                  </a:lnTo>
                  <a:lnTo>
                    <a:pt x="401212" y="308930"/>
                  </a:lnTo>
                  <a:lnTo>
                    <a:pt x="401212" y="308930"/>
                  </a:lnTo>
                  <a:lnTo>
                    <a:pt x="411549" y="307465"/>
                  </a:lnTo>
                  <a:lnTo>
                    <a:pt x="411549" y="307465"/>
                  </a:lnTo>
                  <a:lnTo>
                    <a:pt x="421145" y="305983"/>
                  </a:lnTo>
                  <a:lnTo>
                    <a:pt x="421145" y="305983"/>
                  </a:lnTo>
                  <a:lnTo>
                    <a:pt x="430004" y="305251"/>
                  </a:lnTo>
                  <a:lnTo>
                    <a:pt x="430004" y="305251"/>
                  </a:lnTo>
                  <a:lnTo>
                    <a:pt x="438863" y="303768"/>
                  </a:lnTo>
                  <a:lnTo>
                    <a:pt x="438863" y="303768"/>
                  </a:lnTo>
                  <a:lnTo>
                    <a:pt x="447722" y="302286"/>
                  </a:lnTo>
                  <a:lnTo>
                    <a:pt x="447722" y="302286"/>
                  </a:lnTo>
                  <a:lnTo>
                    <a:pt x="455844" y="300804"/>
                  </a:lnTo>
                  <a:lnTo>
                    <a:pt x="455844" y="300804"/>
                  </a:lnTo>
                  <a:lnTo>
                    <a:pt x="463226" y="299339"/>
                  </a:lnTo>
                  <a:lnTo>
                    <a:pt x="463226" y="299339"/>
                  </a:lnTo>
                  <a:lnTo>
                    <a:pt x="470608" y="297857"/>
                  </a:lnTo>
                  <a:lnTo>
                    <a:pt x="470608" y="297857"/>
                  </a:lnTo>
                  <a:lnTo>
                    <a:pt x="477252" y="296374"/>
                  </a:lnTo>
                  <a:lnTo>
                    <a:pt x="477252" y="296374"/>
                  </a:lnTo>
                  <a:lnTo>
                    <a:pt x="483158" y="294909"/>
                  </a:lnTo>
                  <a:lnTo>
                    <a:pt x="483158" y="294909"/>
                  </a:lnTo>
                  <a:lnTo>
                    <a:pt x="489065" y="292694"/>
                  </a:lnTo>
                  <a:lnTo>
                    <a:pt x="488326" y="292694"/>
                  </a:lnTo>
                  <a:lnTo>
                    <a:pt x="493495" y="291212"/>
                  </a:lnTo>
                  <a:lnTo>
                    <a:pt x="493495" y="291212"/>
                  </a:lnTo>
                  <a:lnTo>
                    <a:pt x="498662" y="289730"/>
                  </a:lnTo>
                  <a:lnTo>
                    <a:pt x="497924" y="289730"/>
                  </a:lnTo>
                  <a:lnTo>
                    <a:pt x="502353" y="287515"/>
                  </a:lnTo>
                  <a:lnTo>
                    <a:pt x="502353" y="287515"/>
                  </a:lnTo>
                  <a:lnTo>
                    <a:pt x="505306" y="286050"/>
                  </a:lnTo>
                  <a:lnTo>
                    <a:pt x="505306" y="286050"/>
                  </a:lnTo>
                  <a:lnTo>
                    <a:pt x="508260" y="283836"/>
                  </a:lnTo>
                  <a:lnTo>
                    <a:pt x="508260" y="284568"/>
                  </a:lnTo>
                  <a:lnTo>
                    <a:pt x="510475" y="282353"/>
                  </a:lnTo>
                  <a:lnTo>
                    <a:pt x="510475" y="282353"/>
                  </a:lnTo>
                  <a:lnTo>
                    <a:pt x="511950" y="280138"/>
                  </a:lnTo>
                  <a:lnTo>
                    <a:pt x="511950" y="280871"/>
                  </a:lnTo>
                  <a:lnTo>
                    <a:pt x="512688" y="278656"/>
                  </a:lnTo>
                  <a:lnTo>
                    <a:pt x="512688" y="279389"/>
                  </a:lnTo>
                  <a:lnTo>
                    <a:pt x="512688" y="277174"/>
                  </a:lnTo>
                  <a:lnTo>
                    <a:pt x="512688" y="40945"/>
                  </a:lnTo>
                </a:path>
              </a:pathLst>
            </a:custGeom>
            <a:solidFill>
              <a:srgbClr val="BF9000"/>
            </a:solidFill>
            <a:ln w="737" cap="flat">
              <a:noFill/>
              <a:prstDash val="solid"/>
              <a:miter/>
            </a:ln>
          </p:spPr>
          <p:txBody>
            <a:bodyPr rtlCol="0" anchor="ctr"/>
            <a:lstStyle/>
            <a:p>
              <a:endParaRPr lang="en-US"/>
            </a:p>
          </p:txBody>
        </p:sp>
        <p:sp>
          <p:nvSpPr>
            <p:cNvPr id="124" name="TextBox 123">
              <a:extLst>
                <a:ext uri="{FF2B5EF4-FFF2-40B4-BE49-F238E27FC236}">
                  <a16:creationId xmlns:a16="http://schemas.microsoft.com/office/drawing/2014/main" id="{CB8389BF-053A-40DD-874E-2048BC6B0E29}"/>
                </a:ext>
              </a:extLst>
            </p:cNvPr>
            <p:cNvSpPr txBox="1"/>
            <p:nvPr/>
          </p:nvSpPr>
          <p:spPr>
            <a:xfrm>
              <a:off x="7856256" y="4422151"/>
              <a:ext cx="256705"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O</a:t>
              </a:r>
            </a:p>
          </p:txBody>
        </p:sp>
        <p:sp>
          <p:nvSpPr>
            <p:cNvPr id="125" name="TextBox 124">
              <a:extLst>
                <a:ext uri="{FF2B5EF4-FFF2-40B4-BE49-F238E27FC236}">
                  <a16:creationId xmlns:a16="http://schemas.microsoft.com/office/drawing/2014/main" id="{C471554F-A6CF-4472-8BF5-A57F93C7CDF4}"/>
                </a:ext>
              </a:extLst>
            </p:cNvPr>
            <p:cNvSpPr txBox="1"/>
            <p:nvPr/>
          </p:nvSpPr>
          <p:spPr>
            <a:xfrm>
              <a:off x="7927128" y="4422151"/>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126" name="TextBox 125">
              <a:extLst>
                <a:ext uri="{FF2B5EF4-FFF2-40B4-BE49-F238E27FC236}">
                  <a16:creationId xmlns:a16="http://schemas.microsoft.com/office/drawing/2014/main" id="{454624FB-4EE5-4F19-A20E-AC90804152CB}"/>
                </a:ext>
              </a:extLst>
            </p:cNvPr>
            <p:cNvSpPr txBox="1"/>
            <p:nvPr/>
          </p:nvSpPr>
          <p:spPr>
            <a:xfrm>
              <a:off x="7954444" y="4422151"/>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h</a:t>
              </a:r>
            </a:p>
          </p:txBody>
        </p:sp>
        <p:sp>
          <p:nvSpPr>
            <p:cNvPr id="127" name="TextBox 126">
              <a:extLst>
                <a:ext uri="{FF2B5EF4-FFF2-40B4-BE49-F238E27FC236}">
                  <a16:creationId xmlns:a16="http://schemas.microsoft.com/office/drawing/2014/main" id="{E271E236-3164-4BAD-9C3C-E05E483D2043}"/>
                </a:ext>
              </a:extLst>
            </p:cNvPr>
            <p:cNvSpPr txBox="1"/>
            <p:nvPr/>
          </p:nvSpPr>
          <p:spPr>
            <a:xfrm>
              <a:off x="8003907" y="4422151"/>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128" name="TextBox 127">
              <a:extLst>
                <a:ext uri="{FF2B5EF4-FFF2-40B4-BE49-F238E27FC236}">
                  <a16:creationId xmlns:a16="http://schemas.microsoft.com/office/drawing/2014/main" id="{FC487C30-21EA-4CFF-B886-49516E46BFAB}"/>
                </a:ext>
              </a:extLst>
            </p:cNvPr>
            <p:cNvSpPr txBox="1"/>
            <p:nvPr/>
          </p:nvSpPr>
          <p:spPr>
            <a:xfrm>
              <a:off x="8047463" y="4422151"/>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129" name="TextBox 128">
              <a:extLst>
                <a:ext uri="{FF2B5EF4-FFF2-40B4-BE49-F238E27FC236}">
                  <a16:creationId xmlns:a16="http://schemas.microsoft.com/office/drawing/2014/main" id="{58E36935-A513-4FDA-ABE2-692C3313B4BC}"/>
                </a:ext>
              </a:extLst>
            </p:cNvPr>
            <p:cNvSpPr txBox="1"/>
            <p:nvPr/>
          </p:nvSpPr>
          <p:spPr>
            <a:xfrm>
              <a:off x="7798672" y="4540272"/>
              <a:ext cx="23824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S</a:t>
              </a:r>
            </a:p>
          </p:txBody>
        </p:sp>
        <p:sp>
          <p:nvSpPr>
            <p:cNvPr id="130" name="TextBox 129">
              <a:extLst>
                <a:ext uri="{FF2B5EF4-FFF2-40B4-BE49-F238E27FC236}">
                  <a16:creationId xmlns:a16="http://schemas.microsoft.com/office/drawing/2014/main" id="{FC95577F-7722-4D10-9F3E-81418CAFCC79}"/>
                </a:ext>
              </a:extLst>
            </p:cNvPr>
            <p:cNvSpPr txBox="1"/>
            <p:nvPr/>
          </p:nvSpPr>
          <p:spPr>
            <a:xfrm>
              <a:off x="7853303" y="4540272"/>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131" name="TextBox 130">
              <a:extLst>
                <a:ext uri="{FF2B5EF4-FFF2-40B4-BE49-F238E27FC236}">
                  <a16:creationId xmlns:a16="http://schemas.microsoft.com/office/drawing/2014/main" id="{BC0DCF9C-738C-4F7A-9727-75627B680B29}"/>
                </a:ext>
              </a:extLst>
            </p:cNvPr>
            <p:cNvSpPr txBox="1"/>
            <p:nvPr/>
          </p:nvSpPr>
          <p:spPr>
            <a:xfrm>
              <a:off x="7880619" y="4540272"/>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o</a:t>
              </a:r>
            </a:p>
          </p:txBody>
        </p:sp>
        <p:sp>
          <p:nvSpPr>
            <p:cNvPr id="132" name="TextBox 131">
              <a:extLst>
                <a:ext uri="{FF2B5EF4-FFF2-40B4-BE49-F238E27FC236}">
                  <a16:creationId xmlns:a16="http://schemas.microsoft.com/office/drawing/2014/main" id="{CB6ED5A8-087F-4E17-A6F2-C8B1D44A83F7}"/>
                </a:ext>
              </a:extLst>
            </p:cNvPr>
            <p:cNvSpPr txBox="1"/>
            <p:nvPr/>
          </p:nvSpPr>
          <p:spPr>
            <a:xfrm>
              <a:off x="7930081" y="4540272"/>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133" name="TextBox 132">
              <a:extLst>
                <a:ext uri="{FF2B5EF4-FFF2-40B4-BE49-F238E27FC236}">
                  <a16:creationId xmlns:a16="http://schemas.microsoft.com/office/drawing/2014/main" id="{F3C783A2-799E-4B74-9961-1BF2BAF23527}"/>
                </a:ext>
              </a:extLst>
            </p:cNvPr>
            <p:cNvSpPr txBox="1"/>
            <p:nvPr/>
          </p:nvSpPr>
          <p:spPr>
            <a:xfrm>
              <a:off x="7962564" y="4540272"/>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134" name="TextBox 133">
              <a:extLst>
                <a:ext uri="{FF2B5EF4-FFF2-40B4-BE49-F238E27FC236}">
                  <a16:creationId xmlns:a16="http://schemas.microsoft.com/office/drawing/2014/main" id="{54EEE7BF-D428-415D-B437-A12A6D140D6F}"/>
                </a:ext>
              </a:extLst>
            </p:cNvPr>
            <p:cNvSpPr txBox="1"/>
            <p:nvPr/>
          </p:nvSpPr>
          <p:spPr>
            <a:xfrm>
              <a:off x="8006121" y="4540272"/>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g</a:t>
              </a:r>
            </a:p>
          </p:txBody>
        </p:sp>
        <p:sp>
          <p:nvSpPr>
            <p:cNvPr id="135" name="TextBox 134">
              <a:extLst>
                <a:ext uri="{FF2B5EF4-FFF2-40B4-BE49-F238E27FC236}">
                  <a16:creationId xmlns:a16="http://schemas.microsoft.com/office/drawing/2014/main" id="{D15E2607-D429-4733-81F4-F047DBF3F09C}"/>
                </a:ext>
              </a:extLst>
            </p:cNvPr>
            <p:cNvSpPr txBox="1"/>
            <p:nvPr/>
          </p:nvSpPr>
          <p:spPr>
            <a:xfrm>
              <a:off x="8055584" y="4540272"/>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136" name="TextBox 135">
              <a:extLst>
                <a:ext uri="{FF2B5EF4-FFF2-40B4-BE49-F238E27FC236}">
                  <a16:creationId xmlns:a16="http://schemas.microsoft.com/office/drawing/2014/main" id="{127E2326-86A9-4634-9988-44487565CB49}"/>
                </a:ext>
              </a:extLst>
            </p:cNvPr>
            <p:cNvSpPr txBox="1"/>
            <p:nvPr/>
          </p:nvSpPr>
          <p:spPr>
            <a:xfrm>
              <a:off x="8099141" y="4540272"/>
              <a:ext cx="219792"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s</a:t>
              </a:r>
            </a:p>
          </p:txBody>
        </p:sp>
        <p:sp>
          <p:nvSpPr>
            <p:cNvPr id="137" name="Freeform: Shape 136">
              <a:extLst>
                <a:ext uri="{FF2B5EF4-FFF2-40B4-BE49-F238E27FC236}">
                  <a16:creationId xmlns:a16="http://schemas.microsoft.com/office/drawing/2014/main" id="{D2C9373F-90F5-49E3-A63C-D49ADBA32511}"/>
                </a:ext>
              </a:extLst>
            </p:cNvPr>
            <p:cNvSpPr/>
            <p:nvPr/>
          </p:nvSpPr>
          <p:spPr>
            <a:xfrm>
              <a:off x="6435015" y="3299217"/>
              <a:ext cx="527109" cy="287918"/>
            </a:xfrm>
            <a:custGeom>
              <a:avLst/>
              <a:gdLst>
                <a:gd name="connsiteX0" fmla="*/ 125 w 527109"/>
                <a:gd name="connsiteY0" fmla="*/ 48138 h 287918"/>
                <a:gd name="connsiteX1" fmla="*/ 48110 w 527109"/>
                <a:gd name="connsiteY1" fmla="*/ 151 h 287918"/>
                <a:gd name="connsiteX2" fmla="*/ 479248 w 527109"/>
                <a:gd name="connsiteY2" fmla="*/ 151 h 287918"/>
                <a:gd name="connsiteX3" fmla="*/ 527235 w 527109"/>
                <a:gd name="connsiteY3" fmla="*/ 48138 h 287918"/>
                <a:gd name="connsiteX4" fmla="*/ 527235 w 527109"/>
                <a:gd name="connsiteY4" fmla="*/ 240084 h 287918"/>
                <a:gd name="connsiteX5" fmla="*/ 479248 w 527109"/>
                <a:gd name="connsiteY5" fmla="*/ 288069 h 287918"/>
                <a:gd name="connsiteX6" fmla="*/ 48110 w 527109"/>
                <a:gd name="connsiteY6" fmla="*/ 288069 h 287918"/>
                <a:gd name="connsiteX7" fmla="*/ 125 w 527109"/>
                <a:gd name="connsiteY7" fmla="*/ 240084 h 28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109" h="287918">
                  <a:moveTo>
                    <a:pt x="125" y="48138"/>
                  </a:moveTo>
                  <a:cubicBezTo>
                    <a:pt x="125" y="21561"/>
                    <a:pt x="21533" y="151"/>
                    <a:pt x="48110" y="151"/>
                  </a:cubicBezTo>
                  <a:lnTo>
                    <a:pt x="479248" y="151"/>
                  </a:lnTo>
                  <a:cubicBezTo>
                    <a:pt x="505825" y="151"/>
                    <a:pt x="527235" y="21561"/>
                    <a:pt x="527235" y="48138"/>
                  </a:cubicBezTo>
                  <a:lnTo>
                    <a:pt x="527235" y="240084"/>
                  </a:lnTo>
                  <a:cubicBezTo>
                    <a:pt x="527235" y="266661"/>
                    <a:pt x="505825" y="288069"/>
                    <a:pt x="479248" y="288069"/>
                  </a:cubicBezTo>
                  <a:lnTo>
                    <a:pt x="48110" y="288069"/>
                  </a:lnTo>
                  <a:cubicBezTo>
                    <a:pt x="21533" y="288069"/>
                    <a:pt x="125" y="266661"/>
                    <a:pt x="125" y="240084"/>
                  </a:cubicBezTo>
                </a:path>
              </a:pathLst>
            </a:custGeom>
            <a:solidFill>
              <a:srgbClr val="A6A6A6"/>
            </a:solidFill>
            <a:ln w="737"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DDC54AEB-527C-4B53-8B08-0FC6A46481B8}"/>
                </a:ext>
              </a:extLst>
            </p:cNvPr>
            <p:cNvSpPr/>
            <p:nvPr/>
          </p:nvSpPr>
          <p:spPr>
            <a:xfrm>
              <a:off x="6433538" y="3297742"/>
              <a:ext cx="530063" cy="290870"/>
            </a:xfrm>
            <a:custGeom>
              <a:avLst/>
              <a:gdLst>
                <a:gd name="connsiteX0" fmla="*/ 125 w 530063"/>
                <a:gd name="connsiteY0" fmla="*/ 49613 h 290870"/>
                <a:gd name="connsiteX1" fmla="*/ 125 w 530063"/>
                <a:gd name="connsiteY1" fmla="*/ 44446 h 290870"/>
                <a:gd name="connsiteX2" fmla="*/ 863 w 530063"/>
                <a:gd name="connsiteY2" fmla="*/ 39277 h 290870"/>
                <a:gd name="connsiteX3" fmla="*/ 2340 w 530063"/>
                <a:gd name="connsiteY3" fmla="*/ 34848 h 290870"/>
                <a:gd name="connsiteX4" fmla="*/ 3817 w 530063"/>
                <a:gd name="connsiteY4" fmla="*/ 30418 h 290870"/>
                <a:gd name="connsiteX5" fmla="*/ 6031 w 530063"/>
                <a:gd name="connsiteY5" fmla="*/ 25988 h 290870"/>
                <a:gd name="connsiteX6" fmla="*/ 8246 w 530063"/>
                <a:gd name="connsiteY6" fmla="*/ 21559 h 290870"/>
                <a:gd name="connsiteX7" fmla="*/ 11199 w 530063"/>
                <a:gd name="connsiteY7" fmla="*/ 17869 h 290870"/>
                <a:gd name="connsiteX8" fmla="*/ 14151 w 530063"/>
                <a:gd name="connsiteY8" fmla="*/ 14177 h 290870"/>
                <a:gd name="connsiteX9" fmla="*/ 17843 w 530063"/>
                <a:gd name="connsiteY9" fmla="*/ 11225 h 290870"/>
                <a:gd name="connsiteX10" fmla="*/ 21535 w 530063"/>
                <a:gd name="connsiteY10" fmla="*/ 8270 h 290870"/>
                <a:gd name="connsiteX11" fmla="*/ 25964 w 530063"/>
                <a:gd name="connsiteY11" fmla="*/ 6056 h 290870"/>
                <a:gd name="connsiteX12" fmla="*/ 30394 w 530063"/>
                <a:gd name="connsiteY12" fmla="*/ 3841 h 290870"/>
                <a:gd name="connsiteX13" fmla="*/ 34823 w 530063"/>
                <a:gd name="connsiteY13" fmla="*/ 2366 h 290870"/>
                <a:gd name="connsiteX14" fmla="*/ 39253 w 530063"/>
                <a:gd name="connsiteY14" fmla="*/ 889 h 290870"/>
                <a:gd name="connsiteX15" fmla="*/ 44420 w 530063"/>
                <a:gd name="connsiteY15" fmla="*/ 151 h 290870"/>
                <a:gd name="connsiteX16" fmla="*/ 485893 w 530063"/>
                <a:gd name="connsiteY16" fmla="*/ 151 h 290870"/>
                <a:gd name="connsiteX17" fmla="*/ 491061 w 530063"/>
                <a:gd name="connsiteY17" fmla="*/ 889 h 290870"/>
                <a:gd name="connsiteX18" fmla="*/ 495490 w 530063"/>
                <a:gd name="connsiteY18" fmla="*/ 2366 h 290870"/>
                <a:gd name="connsiteX19" fmla="*/ 499920 w 530063"/>
                <a:gd name="connsiteY19" fmla="*/ 3841 h 290870"/>
                <a:gd name="connsiteX20" fmla="*/ 504349 w 530063"/>
                <a:gd name="connsiteY20" fmla="*/ 6056 h 290870"/>
                <a:gd name="connsiteX21" fmla="*/ 508779 w 530063"/>
                <a:gd name="connsiteY21" fmla="*/ 8270 h 290870"/>
                <a:gd name="connsiteX22" fmla="*/ 512470 w 530063"/>
                <a:gd name="connsiteY22" fmla="*/ 11225 h 290870"/>
                <a:gd name="connsiteX23" fmla="*/ 516161 w 530063"/>
                <a:gd name="connsiteY23" fmla="*/ 14177 h 290870"/>
                <a:gd name="connsiteX24" fmla="*/ 519114 w 530063"/>
                <a:gd name="connsiteY24" fmla="*/ 17869 h 290870"/>
                <a:gd name="connsiteX25" fmla="*/ 522067 w 530063"/>
                <a:gd name="connsiteY25" fmla="*/ 21559 h 290870"/>
                <a:gd name="connsiteX26" fmla="*/ 524282 w 530063"/>
                <a:gd name="connsiteY26" fmla="*/ 25988 h 290870"/>
                <a:gd name="connsiteX27" fmla="*/ 526497 w 530063"/>
                <a:gd name="connsiteY27" fmla="*/ 30418 h 290870"/>
                <a:gd name="connsiteX28" fmla="*/ 527973 w 530063"/>
                <a:gd name="connsiteY28" fmla="*/ 34848 h 290870"/>
                <a:gd name="connsiteX29" fmla="*/ 529450 w 530063"/>
                <a:gd name="connsiteY29" fmla="*/ 39277 h 290870"/>
                <a:gd name="connsiteX30" fmla="*/ 530188 w 530063"/>
                <a:gd name="connsiteY30" fmla="*/ 44446 h 290870"/>
                <a:gd name="connsiteX31" fmla="*/ 530188 w 530063"/>
                <a:gd name="connsiteY31" fmla="*/ 246726 h 290870"/>
                <a:gd name="connsiteX32" fmla="*/ 529450 w 530063"/>
                <a:gd name="connsiteY32" fmla="*/ 251893 h 290870"/>
                <a:gd name="connsiteX33" fmla="*/ 527973 w 530063"/>
                <a:gd name="connsiteY33" fmla="*/ 256323 h 290870"/>
                <a:gd name="connsiteX34" fmla="*/ 526497 w 530063"/>
                <a:gd name="connsiteY34" fmla="*/ 260753 h 290870"/>
                <a:gd name="connsiteX35" fmla="*/ 524282 w 530063"/>
                <a:gd name="connsiteY35" fmla="*/ 265182 h 290870"/>
                <a:gd name="connsiteX36" fmla="*/ 522067 w 530063"/>
                <a:gd name="connsiteY36" fmla="*/ 269612 h 290870"/>
                <a:gd name="connsiteX37" fmla="*/ 519114 w 530063"/>
                <a:gd name="connsiteY37" fmla="*/ 273303 h 290870"/>
                <a:gd name="connsiteX38" fmla="*/ 516161 w 530063"/>
                <a:gd name="connsiteY38" fmla="*/ 276995 h 290870"/>
                <a:gd name="connsiteX39" fmla="*/ 512470 w 530063"/>
                <a:gd name="connsiteY39" fmla="*/ 279948 h 290870"/>
                <a:gd name="connsiteX40" fmla="*/ 508779 w 530063"/>
                <a:gd name="connsiteY40" fmla="*/ 282900 h 290870"/>
                <a:gd name="connsiteX41" fmla="*/ 504349 w 530063"/>
                <a:gd name="connsiteY41" fmla="*/ 285115 h 290870"/>
                <a:gd name="connsiteX42" fmla="*/ 499920 w 530063"/>
                <a:gd name="connsiteY42" fmla="*/ 287330 h 290870"/>
                <a:gd name="connsiteX43" fmla="*/ 495490 w 530063"/>
                <a:gd name="connsiteY43" fmla="*/ 288807 h 290870"/>
                <a:gd name="connsiteX44" fmla="*/ 491061 w 530063"/>
                <a:gd name="connsiteY44" fmla="*/ 290284 h 290870"/>
                <a:gd name="connsiteX45" fmla="*/ 485893 w 530063"/>
                <a:gd name="connsiteY45" fmla="*/ 291021 h 290870"/>
                <a:gd name="connsiteX46" fmla="*/ 44420 w 530063"/>
                <a:gd name="connsiteY46" fmla="*/ 291021 h 290870"/>
                <a:gd name="connsiteX47" fmla="*/ 39253 w 530063"/>
                <a:gd name="connsiteY47" fmla="*/ 290284 h 290870"/>
                <a:gd name="connsiteX48" fmla="*/ 34823 w 530063"/>
                <a:gd name="connsiteY48" fmla="*/ 288807 h 290870"/>
                <a:gd name="connsiteX49" fmla="*/ 30394 w 530063"/>
                <a:gd name="connsiteY49" fmla="*/ 287330 h 290870"/>
                <a:gd name="connsiteX50" fmla="*/ 25964 w 530063"/>
                <a:gd name="connsiteY50" fmla="*/ 285115 h 290870"/>
                <a:gd name="connsiteX51" fmla="*/ 21535 w 530063"/>
                <a:gd name="connsiteY51" fmla="*/ 282900 h 290870"/>
                <a:gd name="connsiteX52" fmla="*/ 17843 w 530063"/>
                <a:gd name="connsiteY52" fmla="*/ 279948 h 290870"/>
                <a:gd name="connsiteX53" fmla="*/ 14151 w 530063"/>
                <a:gd name="connsiteY53" fmla="*/ 276995 h 290870"/>
                <a:gd name="connsiteX54" fmla="*/ 11199 w 530063"/>
                <a:gd name="connsiteY54" fmla="*/ 273303 h 290870"/>
                <a:gd name="connsiteX55" fmla="*/ 8246 w 530063"/>
                <a:gd name="connsiteY55" fmla="*/ 269612 h 290870"/>
                <a:gd name="connsiteX56" fmla="*/ 6031 w 530063"/>
                <a:gd name="connsiteY56" fmla="*/ 265182 h 290870"/>
                <a:gd name="connsiteX57" fmla="*/ 3817 w 530063"/>
                <a:gd name="connsiteY57" fmla="*/ 260753 h 290870"/>
                <a:gd name="connsiteX58" fmla="*/ 2340 w 530063"/>
                <a:gd name="connsiteY58" fmla="*/ 256323 h 290870"/>
                <a:gd name="connsiteX59" fmla="*/ 863 w 530063"/>
                <a:gd name="connsiteY59" fmla="*/ 251893 h 290870"/>
                <a:gd name="connsiteX60" fmla="*/ 125 w 530063"/>
                <a:gd name="connsiteY60" fmla="*/ 246726 h 290870"/>
                <a:gd name="connsiteX61" fmla="*/ 125 w 530063"/>
                <a:gd name="connsiteY61" fmla="*/ 241559 h 290870"/>
                <a:gd name="connsiteX62" fmla="*/ 3077 w 530063"/>
                <a:gd name="connsiteY62" fmla="*/ 241559 h 290870"/>
                <a:gd name="connsiteX63" fmla="*/ 3077 w 530063"/>
                <a:gd name="connsiteY63" fmla="*/ 246726 h 290870"/>
                <a:gd name="connsiteX64" fmla="*/ 3077 w 530063"/>
                <a:gd name="connsiteY64" fmla="*/ 245989 h 290870"/>
                <a:gd name="connsiteX65" fmla="*/ 3817 w 530063"/>
                <a:gd name="connsiteY65" fmla="*/ 251156 h 290870"/>
                <a:gd name="connsiteX66" fmla="*/ 3817 w 530063"/>
                <a:gd name="connsiteY66" fmla="*/ 251156 h 290870"/>
                <a:gd name="connsiteX67" fmla="*/ 5292 w 530063"/>
                <a:gd name="connsiteY67" fmla="*/ 255585 h 290870"/>
                <a:gd name="connsiteX68" fmla="*/ 5292 w 530063"/>
                <a:gd name="connsiteY68" fmla="*/ 255585 h 290870"/>
                <a:gd name="connsiteX69" fmla="*/ 6769 w 530063"/>
                <a:gd name="connsiteY69" fmla="*/ 260015 h 290870"/>
                <a:gd name="connsiteX70" fmla="*/ 6769 w 530063"/>
                <a:gd name="connsiteY70" fmla="*/ 259277 h 290870"/>
                <a:gd name="connsiteX71" fmla="*/ 8984 w 530063"/>
                <a:gd name="connsiteY71" fmla="*/ 263707 h 290870"/>
                <a:gd name="connsiteX72" fmla="*/ 8984 w 530063"/>
                <a:gd name="connsiteY72" fmla="*/ 263707 h 290870"/>
                <a:gd name="connsiteX73" fmla="*/ 11199 w 530063"/>
                <a:gd name="connsiteY73" fmla="*/ 267397 h 290870"/>
                <a:gd name="connsiteX74" fmla="*/ 11199 w 530063"/>
                <a:gd name="connsiteY74" fmla="*/ 267397 h 290870"/>
                <a:gd name="connsiteX75" fmla="*/ 13413 w 530063"/>
                <a:gd name="connsiteY75" fmla="*/ 271089 h 290870"/>
                <a:gd name="connsiteX76" fmla="*/ 13413 w 530063"/>
                <a:gd name="connsiteY76" fmla="*/ 271089 h 290870"/>
                <a:gd name="connsiteX77" fmla="*/ 16366 w 530063"/>
                <a:gd name="connsiteY77" fmla="*/ 274780 h 290870"/>
                <a:gd name="connsiteX78" fmla="*/ 16366 w 530063"/>
                <a:gd name="connsiteY78" fmla="*/ 274041 h 290870"/>
                <a:gd name="connsiteX79" fmla="*/ 20058 w 530063"/>
                <a:gd name="connsiteY79" fmla="*/ 277733 h 290870"/>
                <a:gd name="connsiteX80" fmla="*/ 20058 w 530063"/>
                <a:gd name="connsiteY80" fmla="*/ 277733 h 290870"/>
                <a:gd name="connsiteX81" fmla="*/ 23750 w 530063"/>
                <a:gd name="connsiteY81" fmla="*/ 279948 h 290870"/>
                <a:gd name="connsiteX82" fmla="*/ 23750 w 530063"/>
                <a:gd name="connsiteY82" fmla="*/ 279948 h 290870"/>
                <a:gd name="connsiteX83" fmla="*/ 27440 w 530063"/>
                <a:gd name="connsiteY83" fmla="*/ 282162 h 290870"/>
                <a:gd name="connsiteX84" fmla="*/ 27440 w 530063"/>
                <a:gd name="connsiteY84" fmla="*/ 282162 h 290870"/>
                <a:gd name="connsiteX85" fmla="*/ 31869 w 530063"/>
                <a:gd name="connsiteY85" fmla="*/ 284377 h 290870"/>
                <a:gd name="connsiteX86" fmla="*/ 31131 w 530063"/>
                <a:gd name="connsiteY86" fmla="*/ 284377 h 290870"/>
                <a:gd name="connsiteX87" fmla="*/ 35561 w 530063"/>
                <a:gd name="connsiteY87" fmla="*/ 285854 h 290870"/>
                <a:gd name="connsiteX88" fmla="*/ 35561 w 530063"/>
                <a:gd name="connsiteY88" fmla="*/ 285854 h 290870"/>
                <a:gd name="connsiteX89" fmla="*/ 39990 w 530063"/>
                <a:gd name="connsiteY89" fmla="*/ 287330 h 290870"/>
                <a:gd name="connsiteX90" fmla="*/ 39990 w 530063"/>
                <a:gd name="connsiteY90" fmla="*/ 287330 h 290870"/>
                <a:gd name="connsiteX91" fmla="*/ 45158 w 530063"/>
                <a:gd name="connsiteY91" fmla="*/ 288069 h 290870"/>
                <a:gd name="connsiteX92" fmla="*/ 44420 w 530063"/>
                <a:gd name="connsiteY92" fmla="*/ 288069 h 290870"/>
                <a:gd name="connsiteX93" fmla="*/ 485893 w 530063"/>
                <a:gd name="connsiteY93" fmla="*/ 288069 h 290870"/>
                <a:gd name="connsiteX94" fmla="*/ 485155 w 530063"/>
                <a:gd name="connsiteY94" fmla="*/ 288069 h 290870"/>
                <a:gd name="connsiteX95" fmla="*/ 490323 w 530063"/>
                <a:gd name="connsiteY95" fmla="*/ 287330 h 290870"/>
                <a:gd name="connsiteX96" fmla="*/ 490323 w 530063"/>
                <a:gd name="connsiteY96" fmla="*/ 287330 h 290870"/>
                <a:gd name="connsiteX97" fmla="*/ 494752 w 530063"/>
                <a:gd name="connsiteY97" fmla="*/ 285854 h 290870"/>
                <a:gd name="connsiteX98" fmla="*/ 494752 w 530063"/>
                <a:gd name="connsiteY98" fmla="*/ 285854 h 290870"/>
                <a:gd name="connsiteX99" fmla="*/ 499182 w 530063"/>
                <a:gd name="connsiteY99" fmla="*/ 284377 h 290870"/>
                <a:gd name="connsiteX100" fmla="*/ 499182 w 530063"/>
                <a:gd name="connsiteY100" fmla="*/ 284377 h 290870"/>
                <a:gd name="connsiteX101" fmla="*/ 502873 w 530063"/>
                <a:gd name="connsiteY101" fmla="*/ 282162 h 290870"/>
                <a:gd name="connsiteX102" fmla="*/ 502873 w 530063"/>
                <a:gd name="connsiteY102" fmla="*/ 282162 h 290870"/>
                <a:gd name="connsiteX103" fmla="*/ 506564 w 530063"/>
                <a:gd name="connsiteY103" fmla="*/ 279948 h 290870"/>
                <a:gd name="connsiteX104" fmla="*/ 506564 w 530063"/>
                <a:gd name="connsiteY104" fmla="*/ 279948 h 290870"/>
                <a:gd name="connsiteX105" fmla="*/ 510255 w 530063"/>
                <a:gd name="connsiteY105" fmla="*/ 277733 h 290870"/>
                <a:gd name="connsiteX106" fmla="*/ 510255 w 530063"/>
                <a:gd name="connsiteY106" fmla="*/ 277733 h 290870"/>
                <a:gd name="connsiteX107" fmla="*/ 513947 w 530063"/>
                <a:gd name="connsiteY107" fmla="*/ 274041 h 290870"/>
                <a:gd name="connsiteX108" fmla="*/ 513947 w 530063"/>
                <a:gd name="connsiteY108" fmla="*/ 274780 h 290870"/>
                <a:gd name="connsiteX109" fmla="*/ 516900 w 530063"/>
                <a:gd name="connsiteY109" fmla="*/ 271089 h 290870"/>
                <a:gd name="connsiteX110" fmla="*/ 516900 w 530063"/>
                <a:gd name="connsiteY110" fmla="*/ 271089 h 290870"/>
                <a:gd name="connsiteX111" fmla="*/ 519114 w 530063"/>
                <a:gd name="connsiteY111" fmla="*/ 267397 h 290870"/>
                <a:gd name="connsiteX112" fmla="*/ 519114 w 530063"/>
                <a:gd name="connsiteY112" fmla="*/ 267397 h 290870"/>
                <a:gd name="connsiteX113" fmla="*/ 522068 w 530063"/>
                <a:gd name="connsiteY113" fmla="*/ 263707 h 290870"/>
                <a:gd name="connsiteX114" fmla="*/ 521329 w 530063"/>
                <a:gd name="connsiteY114" fmla="*/ 263707 h 290870"/>
                <a:gd name="connsiteX115" fmla="*/ 523544 w 530063"/>
                <a:gd name="connsiteY115" fmla="*/ 259277 h 290870"/>
                <a:gd name="connsiteX116" fmla="*/ 523544 w 530063"/>
                <a:gd name="connsiteY116" fmla="*/ 260015 h 290870"/>
                <a:gd name="connsiteX117" fmla="*/ 525021 w 530063"/>
                <a:gd name="connsiteY117" fmla="*/ 255585 h 290870"/>
                <a:gd name="connsiteX118" fmla="*/ 525021 w 530063"/>
                <a:gd name="connsiteY118" fmla="*/ 255585 h 290870"/>
                <a:gd name="connsiteX119" fmla="*/ 526497 w 530063"/>
                <a:gd name="connsiteY119" fmla="*/ 251156 h 290870"/>
                <a:gd name="connsiteX120" fmla="*/ 526497 w 530063"/>
                <a:gd name="connsiteY120" fmla="*/ 251156 h 290870"/>
                <a:gd name="connsiteX121" fmla="*/ 527235 w 530063"/>
                <a:gd name="connsiteY121" fmla="*/ 245989 h 290870"/>
                <a:gd name="connsiteX122" fmla="*/ 527235 w 530063"/>
                <a:gd name="connsiteY122" fmla="*/ 246726 h 290870"/>
                <a:gd name="connsiteX123" fmla="*/ 527235 w 530063"/>
                <a:gd name="connsiteY123" fmla="*/ 241559 h 290870"/>
                <a:gd name="connsiteX124" fmla="*/ 527235 w 530063"/>
                <a:gd name="connsiteY124" fmla="*/ 49613 h 290870"/>
                <a:gd name="connsiteX125" fmla="*/ 527235 w 530063"/>
                <a:gd name="connsiteY125" fmla="*/ 44446 h 290870"/>
                <a:gd name="connsiteX126" fmla="*/ 527235 w 530063"/>
                <a:gd name="connsiteY126" fmla="*/ 44446 h 290870"/>
                <a:gd name="connsiteX127" fmla="*/ 526497 w 530063"/>
                <a:gd name="connsiteY127" fmla="*/ 40016 h 290870"/>
                <a:gd name="connsiteX128" fmla="*/ 526497 w 530063"/>
                <a:gd name="connsiteY128" fmla="*/ 40016 h 290870"/>
                <a:gd name="connsiteX129" fmla="*/ 525021 w 530063"/>
                <a:gd name="connsiteY129" fmla="*/ 35587 h 290870"/>
                <a:gd name="connsiteX130" fmla="*/ 525021 w 530063"/>
                <a:gd name="connsiteY130" fmla="*/ 35587 h 290870"/>
                <a:gd name="connsiteX131" fmla="*/ 523544 w 530063"/>
                <a:gd name="connsiteY131" fmla="*/ 31157 h 290870"/>
                <a:gd name="connsiteX132" fmla="*/ 523544 w 530063"/>
                <a:gd name="connsiteY132" fmla="*/ 31157 h 290870"/>
                <a:gd name="connsiteX133" fmla="*/ 521329 w 530063"/>
                <a:gd name="connsiteY133" fmla="*/ 27466 h 290870"/>
                <a:gd name="connsiteX134" fmla="*/ 522068 w 530063"/>
                <a:gd name="connsiteY134" fmla="*/ 27466 h 290870"/>
                <a:gd name="connsiteX135" fmla="*/ 519114 w 530063"/>
                <a:gd name="connsiteY135" fmla="*/ 23036 h 290870"/>
                <a:gd name="connsiteX136" fmla="*/ 519114 w 530063"/>
                <a:gd name="connsiteY136" fmla="*/ 23774 h 290870"/>
                <a:gd name="connsiteX137" fmla="*/ 516900 w 530063"/>
                <a:gd name="connsiteY137" fmla="*/ 20084 h 290870"/>
                <a:gd name="connsiteX138" fmla="*/ 516900 w 530063"/>
                <a:gd name="connsiteY138" fmla="*/ 20084 h 290870"/>
                <a:gd name="connsiteX139" fmla="*/ 513947 w 530063"/>
                <a:gd name="connsiteY139" fmla="*/ 16392 h 290870"/>
                <a:gd name="connsiteX140" fmla="*/ 513947 w 530063"/>
                <a:gd name="connsiteY140" fmla="*/ 16392 h 290870"/>
                <a:gd name="connsiteX141" fmla="*/ 510255 w 530063"/>
                <a:gd name="connsiteY141" fmla="*/ 13439 h 290870"/>
                <a:gd name="connsiteX142" fmla="*/ 510255 w 530063"/>
                <a:gd name="connsiteY142" fmla="*/ 13439 h 290870"/>
                <a:gd name="connsiteX143" fmla="*/ 506564 w 530063"/>
                <a:gd name="connsiteY143" fmla="*/ 10485 h 290870"/>
                <a:gd name="connsiteX144" fmla="*/ 506564 w 530063"/>
                <a:gd name="connsiteY144" fmla="*/ 11225 h 290870"/>
                <a:gd name="connsiteX145" fmla="*/ 502873 w 530063"/>
                <a:gd name="connsiteY145" fmla="*/ 8270 h 290870"/>
                <a:gd name="connsiteX146" fmla="*/ 502873 w 530063"/>
                <a:gd name="connsiteY146" fmla="*/ 8270 h 290870"/>
                <a:gd name="connsiteX147" fmla="*/ 499181 w 530063"/>
                <a:gd name="connsiteY147" fmla="*/ 6795 h 290870"/>
                <a:gd name="connsiteX148" fmla="*/ 499181 w 530063"/>
                <a:gd name="connsiteY148" fmla="*/ 6795 h 290870"/>
                <a:gd name="connsiteX149" fmla="*/ 494752 w 530063"/>
                <a:gd name="connsiteY149" fmla="*/ 4580 h 290870"/>
                <a:gd name="connsiteX150" fmla="*/ 494752 w 530063"/>
                <a:gd name="connsiteY150" fmla="*/ 5318 h 290870"/>
                <a:gd name="connsiteX151" fmla="*/ 490322 w 530063"/>
                <a:gd name="connsiteY151" fmla="*/ 3841 h 290870"/>
                <a:gd name="connsiteX152" fmla="*/ 490322 w 530063"/>
                <a:gd name="connsiteY152" fmla="*/ 3841 h 290870"/>
                <a:gd name="connsiteX153" fmla="*/ 485155 w 530063"/>
                <a:gd name="connsiteY153" fmla="*/ 3103 h 290870"/>
                <a:gd name="connsiteX154" fmla="*/ 485893 w 530063"/>
                <a:gd name="connsiteY154" fmla="*/ 3103 h 290870"/>
                <a:gd name="connsiteX155" fmla="*/ 44420 w 530063"/>
                <a:gd name="connsiteY155" fmla="*/ 3103 h 290870"/>
                <a:gd name="connsiteX156" fmla="*/ 45158 w 530063"/>
                <a:gd name="connsiteY156" fmla="*/ 3103 h 290870"/>
                <a:gd name="connsiteX157" fmla="*/ 39990 w 530063"/>
                <a:gd name="connsiteY157" fmla="*/ 3841 h 290870"/>
                <a:gd name="connsiteX158" fmla="*/ 39990 w 530063"/>
                <a:gd name="connsiteY158" fmla="*/ 3841 h 290870"/>
                <a:gd name="connsiteX159" fmla="*/ 35561 w 530063"/>
                <a:gd name="connsiteY159" fmla="*/ 5318 h 290870"/>
                <a:gd name="connsiteX160" fmla="*/ 35561 w 530063"/>
                <a:gd name="connsiteY160" fmla="*/ 4580 h 290870"/>
                <a:gd name="connsiteX161" fmla="*/ 31131 w 530063"/>
                <a:gd name="connsiteY161" fmla="*/ 6795 h 290870"/>
                <a:gd name="connsiteX162" fmla="*/ 31869 w 530063"/>
                <a:gd name="connsiteY162" fmla="*/ 6795 h 290870"/>
                <a:gd name="connsiteX163" fmla="*/ 27440 w 530063"/>
                <a:gd name="connsiteY163" fmla="*/ 8270 h 290870"/>
                <a:gd name="connsiteX164" fmla="*/ 27440 w 530063"/>
                <a:gd name="connsiteY164" fmla="*/ 8270 h 290870"/>
                <a:gd name="connsiteX165" fmla="*/ 23750 w 530063"/>
                <a:gd name="connsiteY165" fmla="*/ 11225 h 290870"/>
                <a:gd name="connsiteX166" fmla="*/ 23750 w 530063"/>
                <a:gd name="connsiteY166" fmla="*/ 10485 h 290870"/>
                <a:gd name="connsiteX167" fmla="*/ 20058 w 530063"/>
                <a:gd name="connsiteY167" fmla="*/ 13439 h 290870"/>
                <a:gd name="connsiteX168" fmla="*/ 20058 w 530063"/>
                <a:gd name="connsiteY168" fmla="*/ 13439 h 290870"/>
                <a:gd name="connsiteX169" fmla="*/ 16366 w 530063"/>
                <a:gd name="connsiteY169" fmla="*/ 16392 h 290870"/>
                <a:gd name="connsiteX170" fmla="*/ 16366 w 530063"/>
                <a:gd name="connsiteY170" fmla="*/ 16392 h 290870"/>
                <a:gd name="connsiteX171" fmla="*/ 13413 w 530063"/>
                <a:gd name="connsiteY171" fmla="*/ 20084 h 290870"/>
                <a:gd name="connsiteX172" fmla="*/ 13413 w 530063"/>
                <a:gd name="connsiteY172" fmla="*/ 20084 h 290870"/>
                <a:gd name="connsiteX173" fmla="*/ 11199 w 530063"/>
                <a:gd name="connsiteY173" fmla="*/ 23774 h 290870"/>
                <a:gd name="connsiteX174" fmla="*/ 11199 w 530063"/>
                <a:gd name="connsiteY174" fmla="*/ 23036 h 290870"/>
                <a:gd name="connsiteX175" fmla="*/ 8984 w 530063"/>
                <a:gd name="connsiteY175" fmla="*/ 27466 h 290870"/>
                <a:gd name="connsiteX176" fmla="*/ 8984 w 530063"/>
                <a:gd name="connsiteY176" fmla="*/ 27466 h 290870"/>
                <a:gd name="connsiteX177" fmla="*/ 6769 w 530063"/>
                <a:gd name="connsiteY177" fmla="*/ 31157 h 290870"/>
                <a:gd name="connsiteX178" fmla="*/ 6769 w 530063"/>
                <a:gd name="connsiteY178" fmla="*/ 31157 h 290870"/>
                <a:gd name="connsiteX179" fmla="*/ 5292 w 530063"/>
                <a:gd name="connsiteY179" fmla="*/ 35587 h 290870"/>
                <a:gd name="connsiteX180" fmla="*/ 5292 w 530063"/>
                <a:gd name="connsiteY180" fmla="*/ 35587 h 290870"/>
                <a:gd name="connsiteX181" fmla="*/ 3817 w 530063"/>
                <a:gd name="connsiteY181" fmla="*/ 40016 h 290870"/>
                <a:gd name="connsiteX182" fmla="*/ 3817 w 530063"/>
                <a:gd name="connsiteY182" fmla="*/ 40016 h 290870"/>
                <a:gd name="connsiteX183" fmla="*/ 3077 w 530063"/>
                <a:gd name="connsiteY183" fmla="*/ 44446 h 290870"/>
                <a:gd name="connsiteX184" fmla="*/ 3077 w 530063"/>
                <a:gd name="connsiteY184" fmla="*/ 49613 h 290870"/>
                <a:gd name="connsiteX185" fmla="*/ 3077 w 530063"/>
                <a:gd name="connsiteY185" fmla="*/ 49613 h 29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530063" h="290870">
                  <a:moveTo>
                    <a:pt x="125" y="49613"/>
                  </a:moveTo>
                  <a:lnTo>
                    <a:pt x="125" y="44446"/>
                  </a:lnTo>
                  <a:lnTo>
                    <a:pt x="863" y="39277"/>
                  </a:lnTo>
                  <a:lnTo>
                    <a:pt x="2340" y="34848"/>
                  </a:lnTo>
                  <a:lnTo>
                    <a:pt x="3817" y="30418"/>
                  </a:lnTo>
                  <a:lnTo>
                    <a:pt x="6031" y="25988"/>
                  </a:lnTo>
                  <a:lnTo>
                    <a:pt x="8246" y="21559"/>
                  </a:lnTo>
                  <a:lnTo>
                    <a:pt x="11199" y="17869"/>
                  </a:lnTo>
                  <a:lnTo>
                    <a:pt x="14151" y="14177"/>
                  </a:lnTo>
                  <a:lnTo>
                    <a:pt x="17843" y="11225"/>
                  </a:lnTo>
                  <a:lnTo>
                    <a:pt x="21535" y="8270"/>
                  </a:lnTo>
                  <a:lnTo>
                    <a:pt x="25964" y="6056"/>
                  </a:lnTo>
                  <a:lnTo>
                    <a:pt x="30394" y="3841"/>
                  </a:lnTo>
                  <a:lnTo>
                    <a:pt x="34823" y="2366"/>
                  </a:lnTo>
                  <a:lnTo>
                    <a:pt x="39253" y="889"/>
                  </a:lnTo>
                  <a:lnTo>
                    <a:pt x="44420" y="151"/>
                  </a:lnTo>
                  <a:lnTo>
                    <a:pt x="485893" y="151"/>
                  </a:lnTo>
                  <a:lnTo>
                    <a:pt x="491061" y="889"/>
                  </a:lnTo>
                  <a:lnTo>
                    <a:pt x="495490" y="2366"/>
                  </a:lnTo>
                  <a:lnTo>
                    <a:pt x="499920" y="3841"/>
                  </a:lnTo>
                  <a:lnTo>
                    <a:pt x="504349" y="6056"/>
                  </a:lnTo>
                  <a:lnTo>
                    <a:pt x="508779" y="8270"/>
                  </a:lnTo>
                  <a:lnTo>
                    <a:pt x="512470" y="11225"/>
                  </a:lnTo>
                  <a:lnTo>
                    <a:pt x="516161" y="14177"/>
                  </a:lnTo>
                  <a:lnTo>
                    <a:pt x="519114" y="17869"/>
                  </a:lnTo>
                  <a:lnTo>
                    <a:pt x="522067" y="21559"/>
                  </a:lnTo>
                  <a:lnTo>
                    <a:pt x="524282" y="25988"/>
                  </a:lnTo>
                  <a:lnTo>
                    <a:pt x="526497" y="30418"/>
                  </a:lnTo>
                  <a:lnTo>
                    <a:pt x="527973" y="34848"/>
                  </a:lnTo>
                  <a:lnTo>
                    <a:pt x="529450" y="39277"/>
                  </a:lnTo>
                  <a:lnTo>
                    <a:pt x="530188" y="44446"/>
                  </a:lnTo>
                  <a:lnTo>
                    <a:pt x="530188" y="246726"/>
                  </a:lnTo>
                  <a:lnTo>
                    <a:pt x="529450" y="251893"/>
                  </a:lnTo>
                  <a:lnTo>
                    <a:pt x="527973" y="256323"/>
                  </a:lnTo>
                  <a:lnTo>
                    <a:pt x="526497" y="260753"/>
                  </a:lnTo>
                  <a:lnTo>
                    <a:pt x="524282" y="265182"/>
                  </a:lnTo>
                  <a:lnTo>
                    <a:pt x="522067" y="269612"/>
                  </a:lnTo>
                  <a:lnTo>
                    <a:pt x="519114" y="273303"/>
                  </a:lnTo>
                  <a:lnTo>
                    <a:pt x="516161" y="276995"/>
                  </a:lnTo>
                  <a:lnTo>
                    <a:pt x="512470" y="279948"/>
                  </a:lnTo>
                  <a:lnTo>
                    <a:pt x="508779" y="282900"/>
                  </a:lnTo>
                  <a:lnTo>
                    <a:pt x="504349" y="285115"/>
                  </a:lnTo>
                  <a:lnTo>
                    <a:pt x="499920" y="287330"/>
                  </a:lnTo>
                  <a:lnTo>
                    <a:pt x="495490" y="288807"/>
                  </a:lnTo>
                  <a:lnTo>
                    <a:pt x="491061" y="290284"/>
                  </a:lnTo>
                  <a:lnTo>
                    <a:pt x="485893" y="291021"/>
                  </a:lnTo>
                  <a:lnTo>
                    <a:pt x="44420" y="291021"/>
                  </a:lnTo>
                  <a:lnTo>
                    <a:pt x="39253" y="290284"/>
                  </a:lnTo>
                  <a:lnTo>
                    <a:pt x="34823" y="288807"/>
                  </a:lnTo>
                  <a:lnTo>
                    <a:pt x="30394" y="287330"/>
                  </a:lnTo>
                  <a:lnTo>
                    <a:pt x="25964" y="285115"/>
                  </a:lnTo>
                  <a:lnTo>
                    <a:pt x="21535" y="282900"/>
                  </a:lnTo>
                  <a:lnTo>
                    <a:pt x="17843" y="279948"/>
                  </a:lnTo>
                  <a:lnTo>
                    <a:pt x="14151" y="276995"/>
                  </a:lnTo>
                  <a:lnTo>
                    <a:pt x="11199" y="273303"/>
                  </a:lnTo>
                  <a:lnTo>
                    <a:pt x="8246" y="269612"/>
                  </a:lnTo>
                  <a:lnTo>
                    <a:pt x="6031" y="265182"/>
                  </a:lnTo>
                  <a:lnTo>
                    <a:pt x="3817" y="260753"/>
                  </a:lnTo>
                  <a:lnTo>
                    <a:pt x="2340" y="256323"/>
                  </a:lnTo>
                  <a:lnTo>
                    <a:pt x="863" y="251893"/>
                  </a:lnTo>
                  <a:lnTo>
                    <a:pt x="125" y="246726"/>
                  </a:lnTo>
                  <a:lnTo>
                    <a:pt x="125" y="241559"/>
                  </a:lnTo>
                  <a:close/>
                  <a:moveTo>
                    <a:pt x="3077" y="241559"/>
                  </a:moveTo>
                  <a:lnTo>
                    <a:pt x="3077" y="246726"/>
                  </a:lnTo>
                  <a:lnTo>
                    <a:pt x="3077" y="245989"/>
                  </a:lnTo>
                  <a:lnTo>
                    <a:pt x="3817" y="251156"/>
                  </a:lnTo>
                  <a:lnTo>
                    <a:pt x="3817" y="251156"/>
                  </a:lnTo>
                  <a:lnTo>
                    <a:pt x="5292" y="255585"/>
                  </a:lnTo>
                  <a:lnTo>
                    <a:pt x="5292" y="255585"/>
                  </a:lnTo>
                  <a:lnTo>
                    <a:pt x="6769" y="260015"/>
                  </a:lnTo>
                  <a:lnTo>
                    <a:pt x="6769" y="259277"/>
                  </a:lnTo>
                  <a:lnTo>
                    <a:pt x="8984" y="263707"/>
                  </a:lnTo>
                  <a:lnTo>
                    <a:pt x="8984" y="263707"/>
                  </a:lnTo>
                  <a:lnTo>
                    <a:pt x="11199" y="267397"/>
                  </a:lnTo>
                  <a:lnTo>
                    <a:pt x="11199" y="267397"/>
                  </a:lnTo>
                  <a:lnTo>
                    <a:pt x="13413" y="271089"/>
                  </a:lnTo>
                  <a:lnTo>
                    <a:pt x="13413" y="271089"/>
                  </a:lnTo>
                  <a:lnTo>
                    <a:pt x="16366" y="274780"/>
                  </a:lnTo>
                  <a:lnTo>
                    <a:pt x="16366" y="274041"/>
                  </a:lnTo>
                  <a:lnTo>
                    <a:pt x="20058" y="277733"/>
                  </a:lnTo>
                  <a:lnTo>
                    <a:pt x="20058" y="277733"/>
                  </a:lnTo>
                  <a:lnTo>
                    <a:pt x="23750" y="279948"/>
                  </a:lnTo>
                  <a:lnTo>
                    <a:pt x="23750" y="279948"/>
                  </a:lnTo>
                  <a:lnTo>
                    <a:pt x="27440" y="282162"/>
                  </a:lnTo>
                  <a:lnTo>
                    <a:pt x="27440" y="282162"/>
                  </a:lnTo>
                  <a:lnTo>
                    <a:pt x="31869" y="284377"/>
                  </a:lnTo>
                  <a:lnTo>
                    <a:pt x="31131" y="284377"/>
                  </a:lnTo>
                  <a:lnTo>
                    <a:pt x="35561" y="285854"/>
                  </a:lnTo>
                  <a:lnTo>
                    <a:pt x="35561" y="285854"/>
                  </a:lnTo>
                  <a:lnTo>
                    <a:pt x="39990" y="287330"/>
                  </a:lnTo>
                  <a:lnTo>
                    <a:pt x="39990" y="287330"/>
                  </a:lnTo>
                  <a:lnTo>
                    <a:pt x="45158" y="288069"/>
                  </a:lnTo>
                  <a:lnTo>
                    <a:pt x="44420" y="288069"/>
                  </a:lnTo>
                  <a:lnTo>
                    <a:pt x="485893" y="288069"/>
                  </a:lnTo>
                  <a:lnTo>
                    <a:pt x="485155" y="288069"/>
                  </a:lnTo>
                  <a:lnTo>
                    <a:pt x="490323" y="287330"/>
                  </a:lnTo>
                  <a:lnTo>
                    <a:pt x="490323" y="287330"/>
                  </a:lnTo>
                  <a:lnTo>
                    <a:pt x="494752" y="285854"/>
                  </a:lnTo>
                  <a:lnTo>
                    <a:pt x="494752" y="285854"/>
                  </a:lnTo>
                  <a:lnTo>
                    <a:pt x="499182" y="284377"/>
                  </a:lnTo>
                  <a:lnTo>
                    <a:pt x="499182" y="284377"/>
                  </a:lnTo>
                  <a:lnTo>
                    <a:pt x="502873" y="282162"/>
                  </a:lnTo>
                  <a:lnTo>
                    <a:pt x="502873" y="282162"/>
                  </a:lnTo>
                  <a:lnTo>
                    <a:pt x="506564" y="279948"/>
                  </a:lnTo>
                  <a:lnTo>
                    <a:pt x="506564" y="279948"/>
                  </a:lnTo>
                  <a:lnTo>
                    <a:pt x="510255" y="277733"/>
                  </a:lnTo>
                  <a:lnTo>
                    <a:pt x="510255" y="277733"/>
                  </a:lnTo>
                  <a:lnTo>
                    <a:pt x="513947" y="274041"/>
                  </a:lnTo>
                  <a:lnTo>
                    <a:pt x="513947" y="274780"/>
                  </a:lnTo>
                  <a:lnTo>
                    <a:pt x="516900" y="271089"/>
                  </a:lnTo>
                  <a:lnTo>
                    <a:pt x="516900" y="271089"/>
                  </a:lnTo>
                  <a:lnTo>
                    <a:pt x="519114" y="267397"/>
                  </a:lnTo>
                  <a:lnTo>
                    <a:pt x="519114" y="267397"/>
                  </a:lnTo>
                  <a:lnTo>
                    <a:pt x="522068" y="263707"/>
                  </a:lnTo>
                  <a:lnTo>
                    <a:pt x="521329" y="263707"/>
                  </a:lnTo>
                  <a:lnTo>
                    <a:pt x="523544" y="259277"/>
                  </a:lnTo>
                  <a:lnTo>
                    <a:pt x="523544" y="260015"/>
                  </a:lnTo>
                  <a:lnTo>
                    <a:pt x="525021" y="255585"/>
                  </a:lnTo>
                  <a:lnTo>
                    <a:pt x="525021" y="255585"/>
                  </a:lnTo>
                  <a:lnTo>
                    <a:pt x="526497" y="251156"/>
                  </a:lnTo>
                  <a:lnTo>
                    <a:pt x="526497" y="251156"/>
                  </a:lnTo>
                  <a:lnTo>
                    <a:pt x="527235" y="245989"/>
                  </a:lnTo>
                  <a:lnTo>
                    <a:pt x="527235" y="246726"/>
                  </a:lnTo>
                  <a:lnTo>
                    <a:pt x="527235" y="241559"/>
                  </a:lnTo>
                  <a:lnTo>
                    <a:pt x="527235" y="49613"/>
                  </a:lnTo>
                  <a:lnTo>
                    <a:pt x="527235" y="44446"/>
                  </a:lnTo>
                  <a:lnTo>
                    <a:pt x="527235" y="44446"/>
                  </a:lnTo>
                  <a:lnTo>
                    <a:pt x="526497" y="40016"/>
                  </a:lnTo>
                  <a:lnTo>
                    <a:pt x="526497" y="40016"/>
                  </a:lnTo>
                  <a:lnTo>
                    <a:pt x="525021" y="35587"/>
                  </a:lnTo>
                  <a:lnTo>
                    <a:pt x="525021" y="35587"/>
                  </a:lnTo>
                  <a:lnTo>
                    <a:pt x="523544" y="31157"/>
                  </a:lnTo>
                  <a:lnTo>
                    <a:pt x="523544" y="31157"/>
                  </a:lnTo>
                  <a:lnTo>
                    <a:pt x="521329" y="27466"/>
                  </a:lnTo>
                  <a:lnTo>
                    <a:pt x="522068" y="27466"/>
                  </a:lnTo>
                  <a:lnTo>
                    <a:pt x="519114" y="23036"/>
                  </a:lnTo>
                  <a:lnTo>
                    <a:pt x="519114" y="23774"/>
                  </a:lnTo>
                  <a:lnTo>
                    <a:pt x="516900" y="20084"/>
                  </a:lnTo>
                  <a:lnTo>
                    <a:pt x="516900" y="20084"/>
                  </a:lnTo>
                  <a:lnTo>
                    <a:pt x="513947" y="16392"/>
                  </a:lnTo>
                  <a:lnTo>
                    <a:pt x="513947" y="16392"/>
                  </a:lnTo>
                  <a:lnTo>
                    <a:pt x="510255" y="13439"/>
                  </a:lnTo>
                  <a:lnTo>
                    <a:pt x="510255" y="13439"/>
                  </a:lnTo>
                  <a:lnTo>
                    <a:pt x="506564" y="10485"/>
                  </a:lnTo>
                  <a:lnTo>
                    <a:pt x="506564" y="11225"/>
                  </a:lnTo>
                  <a:lnTo>
                    <a:pt x="502873" y="8270"/>
                  </a:lnTo>
                  <a:lnTo>
                    <a:pt x="502873" y="8270"/>
                  </a:lnTo>
                  <a:lnTo>
                    <a:pt x="499181" y="6795"/>
                  </a:lnTo>
                  <a:lnTo>
                    <a:pt x="499181" y="6795"/>
                  </a:lnTo>
                  <a:lnTo>
                    <a:pt x="494752" y="4580"/>
                  </a:lnTo>
                  <a:lnTo>
                    <a:pt x="494752" y="5318"/>
                  </a:lnTo>
                  <a:lnTo>
                    <a:pt x="490322" y="3841"/>
                  </a:lnTo>
                  <a:lnTo>
                    <a:pt x="490322" y="3841"/>
                  </a:lnTo>
                  <a:lnTo>
                    <a:pt x="485155" y="3103"/>
                  </a:lnTo>
                  <a:lnTo>
                    <a:pt x="485893" y="3103"/>
                  </a:lnTo>
                  <a:lnTo>
                    <a:pt x="44420" y="3103"/>
                  </a:lnTo>
                  <a:lnTo>
                    <a:pt x="45158" y="3103"/>
                  </a:lnTo>
                  <a:lnTo>
                    <a:pt x="39990" y="3841"/>
                  </a:lnTo>
                  <a:lnTo>
                    <a:pt x="39990" y="3841"/>
                  </a:lnTo>
                  <a:lnTo>
                    <a:pt x="35561" y="5318"/>
                  </a:lnTo>
                  <a:lnTo>
                    <a:pt x="35561" y="4580"/>
                  </a:lnTo>
                  <a:lnTo>
                    <a:pt x="31131" y="6795"/>
                  </a:lnTo>
                  <a:lnTo>
                    <a:pt x="31869" y="6795"/>
                  </a:lnTo>
                  <a:lnTo>
                    <a:pt x="27440" y="8270"/>
                  </a:lnTo>
                  <a:lnTo>
                    <a:pt x="27440" y="8270"/>
                  </a:lnTo>
                  <a:lnTo>
                    <a:pt x="23750" y="11225"/>
                  </a:lnTo>
                  <a:lnTo>
                    <a:pt x="23750" y="10485"/>
                  </a:lnTo>
                  <a:lnTo>
                    <a:pt x="20058" y="13439"/>
                  </a:lnTo>
                  <a:lnTo>
                    <a:pt x="20058" y="13439"/>
                  </a:lnTo>
                  <a:lnTo>
                    <a:pt x="16366" y="16392"/>
                  </a:lnTo>
                  <a:lnTo>
                    <a:pt x="16366" y="16392"/>
                  </a:lnTo>
                  <a:lnTo>
                    <a:pt x="13413" y="20084"/>
                  </a:lnTo>
                  <a:lnTo>
                    <a:pt x="13413" y="20084"/>
                  </a:lnTo>
                  <a:lnTo>
                    <a:pt x="11199" y="23774"/>
                  </a:lnTo>
                  <a:lnTo>
                    <a:pt x="11199" y="23036"/>
                  </a:lnTo>
                  <a:lnTo>
                    <a:pt x="8984" y="27466"/>
                  </a:lnTo>
                  <a:lnTo>
                    <a:pt x="8984" y="27466"/>
                  </a:lnTo>
                  <a:lnTo>
                    <a:pt x="6769" y="31157"/>
                  </a:lnTo>
                  <a:lnTo>
                    <a:pt x="6769" y="31157"/>
                  </a:lnTo>
                  <a:lnTo>
                    <a:pt x="5292" y="35587"/>
                  </a:lnTo>
                  <a:lnTo>
                    <a:pt x="5292" y="35587"/>
                  </a:lnTo>
                  <a:lnTo>
                    <a:pt x="3817" y="40016"/>
                  </a:lnTo>
                  <a:lnTo>
                    <a:pt x="3817" y="40016"/>
                  </a:lnTo>
                  <a:lnTo>
                    <a:pt x="3077" y="44446"/>
                  </a:lnTo>
                  <a:lnTo>
                    <a:pt x="3077" y="49613"/>
                  </a:lnTo>
                  <a:lnTo>
                    <a:pt x="3077" y="49613"/>
                  </a:lnTo>
                </a:path>
              </a:pathLst>
            </a:custGeom>
            <a:solidFill>
              <a:srgbClr val="595959"/>
            </a:solidFill>
            <a:ln w="737" cap="flat">
              <a:noFill/>
              <a:prstDash val="solid"/>
              <a:miter/>
            </a:ln>
          </p:spPr>
          <p:txBody>
            <a:bodyPr rtlCol="0" anchor="ctr"/>
            <a:lstStyle/>
            <a:p>
              <a:endParaRPr lang="en-US"/>
            </a:p>
          </p:txBody>
        </p:sp>
        <p:sp>
          <p:nvSpPr>
            <p:cNvPr id="139" name="TextBox 138">
              <a:extLst>
                <a:ext uri="{FF2B5EF4-FFF2-40B4-BE49-F238E27FC236}">
                  <a16:creationId xmlns:a16="http://schemas.microsoft.com/office/drawing/2014/main" id="{F79D7807-3B66-4689-8ED6-0AE45474E97E}"/>
                </a:ext>
              </a:extLst>
            </p:cNvPr>
            <p:cNvSpPr txBox="1"/>
            <p:nvPr/>
          </p:nvSpPr>
          <p:spPr>
            <a:xfrm>
              <a:off x="6432904" y="3341350"/>
              <a:ext cx="23824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S</a:t>
              </a:r>
            </a:p>
          </p:txBody>
        </p:sp>
        <p:sp>
          <p:nvSpPr>
            <p:cNvPr id="140" name="TextBox 139">
              <a:extLst>
                <a:ext uri="{FF2B5EF4-FFF2-40B4-BE49-F238E27FC236}">
                  <a16:creationId xmlns:a16="http://schemas.microsoft.com/office/drawing/2014/main" id="{233CC804-59ED-4702-B973-5249832C0C5E}"/>
                </a:ext>
              </a:extLst>
            </p:cNvPr>
            <p:cNvSpPr txBox="1"/>
            <p:nvPr/>
          </p:nvSpPr>
          <p:spPr>
            <a:xfrm>
              <a:off x="6487534" y="3341350"/>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o</a:t>
              </a:r>
            </a:p>
          </p:txBody>
        </p:sp>
        <p:sp>
          <p:nvSpPr>
            <p:cNvPr id="141" name="TextBox 140">
              <a:extLst>
                <a:ext uri="{FF2B5EF4-FFF2-40B4-BE49-F238E27FC236}">
                  <a16:creationId xmlns:a16="http://schemas.microsoft.com/office/drawing/2014/main" id="{7F8B1233-2D3A-42C9-A473-BDBD16C613CC}"/>
                </a:ext>
              </a:extLst>
            </p:cNvPr>
            <p:cNvSpPr txBox="1"/>
            <p:nvPr/>
          </p:nvSpPr>
          <p:spPr>
            <a:xfrm>
              <a:off x="6536997" y="3341350"/>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u</a:t>
              </a:r>
            </a:p>
          </p:txBody>
        </p:sp>
        <p:sp>
          <p:nvSpPr>
            <p:cNvPr id="142" name="TextBox 141">
              <a:extLst>
                <a:ext uri="{FF2B5EF4-FFF2-40B4-BE49-F238E27FC236}">
                  <a16:creationId xmlns:a16="http://schemas.microsoft.com/office/drawing/2014/main" id="{798F71C2-9467-40D1-8CBF-BA1D43FBD498}"/>
                </a:ext>
              </a:extLst>
            </p:cNvPr>
            <p:cNvSpPr txBox="1"/>
            <p:nvPr/>
          </p:nvSpPr>
          <p:spPr>
            <a:xfrm>
              <a:off x="6586460" y="3341350"/>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143" name="TextBox 142">
              <a:extLst>
                <a:ext uri="{FF2B5EF4-FFF2-40B4-BE49-F238E27FC236}">
                  <a16:creationId xmlns:a16="http://schemas.microsoft.com/office/drawing/2014/main" id="{3088A9EC-847D-4C5E-9144-00E3CF545946}"/>
                </a:ext>
              </a:extLst>
            </p:cNvPr>
            <p:cNvSpPr txBox="1"/>
            <p:nvPr/>
          </p:nvSpPr>
          <p:spPr>
            <a:xfrm>
              <a:off x="6618943" y="3341350"/>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c</a:t>
              </a:r>
            </a:p>
          </p:txBody>
        </p:sp>
        <p:sp>
          <p:nvSpPr>
            <p:cNvPr id="144" name="TextBox 143">
              <a:extLst>
                <a:ext uri="{FF2B5EF4-FFF2-40B4-BE49-F238E27FC236}">
                  <a16:creationId xmlns:a16="http://schemas.microsoft.com/office/drawing/2014/main" id="{916CACCD-299F-431E-8194-F3EF9720BA1E}"/>
                </a:ext>
              </a:extLst>
            </p:cNvPr>
            <p:cNvSpPr txBox="1"/>
            <p:nvPr/>
          </p:nvSpPr>
          <p:spPr>
            <a:xfrm>
              <a:off x="6662500" y="3341350"/>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145" name="TextBox 144">
              <a:extLst>
                <a:ext uri="{FF2B5EF4-FFF2-40B4-BE49-F238E27FC236}">
                  <a16:creationId xmlns:a16="http://schemas.microsoft.com/office/drawing/2014/main" id="{17109E9F-3388-44B8-A15A-F02045F7C254}"/>
                </a:ext>
              </a:extLst>
            </p:cNvPr>
            <p:cNvSpPr txBox="1"/>
            <p:nvPr/>
          </p:nvSpPr>
          <p:spPr>
            <a:xfrm>
              <a:off x="6706057" y="3341350"/>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 </a:t>
              </a:r>
            </a:p>
          </p:txBody>
        </p:sp>
        <p:sp>
          <p:nvSpPr>
            <p:cNvPr id="146" name="TextBox 145">
              <a:extLst>
                <a:ext uri="{FF2B5EF4-FFF2-40B4-BE49-F238E27FC236}">
                  <a16:creationId xmlns:a16="http://schemas.microsoft.com/office/drawing/2014/main" id="{D8925CBA-4275-4615-B680-B692230A134A}"/>
                </a:ext>
              </a:extLst>
            </p:cNvPr>
            <p:cNvSpPr txBox="1"/>
            <p:nvPr/>
          </p:nvSpPr>
          <p:spPr>
            <a:xfrm>
              <a:off x="6731158" y="3341350"/>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1</a:t>
              </a:r>
            </a:p>
          </p:txBody>
        </p:sp>
        <p:sp>
          <p:nvSpPr>
            <p:cNvPr id="147" name="Freeform: Shape 146">
              <a:extLst>
                <a:ext uri="{FF2B5EF4-FFF2-40B4-BE49-F238E27FC236}">
                  <a16:creationId xmlns:a16="http://schemas.microsoft.com/office/drawing/2014/main" id="{D4DDD2EC-86BD-4590-8E10-1F80EA4A55D7}"/>
                </a:ext>
              </a:extLst>
            </p:cNvPr>
            <p:cNvSpPr/>
            <p:nvPr/>
          </p:nvSpPr>
          <p:spPr>
            <a:xfrm>
              <a:off x="6435015" y="3615189"/>
              <a:ext cx="534492" cy="288648"/>
            </a:xfrm>
            <a:custGeom>
              <a:avLst/>
              <a:gdLst>
                <a:gd name="connsiteX0" fmla="*/ 125 w 534492"/>
                <a:gd name="connsiteY0" fmla="*/ 48192 h 288648"/>
                <a:gd name="connsiteX1" fmla="*/ 48111 w 534492"/>
                <a:gd name="connsiteY1" fmla="*/ 201 h 288648"/>
                <a:gd name="connsiteX2" fmla="*/ 486631 w 534492"/>
                <a:gd name="connsiteY2" fmla="*/ 201 h 288648"/>
                <a:gd name="connsiteX3" fmla="*/ 534618 w 534492"/>
                <a:gd name="connsiteY3" fmla="*/ 48192 h 288648"/>
                <a:gd name="connsiteX4" fmla="*/ 534618 w 534492"/>
                <a:gd name="connsiteY4" fmla="*/ 240875 h 288648"/>
                <a:gd name="connsiteX5" fmla="*/ 486631 w 534492"/>
                <a:gd name="connsiteY5" fmla="*/ 288850 h 288648"/>
                <a:gd name="connsiteX6" fmla="*/ 48111 w 534492"/>
                <a:gd name="connsiteY6" fmla="*/ 288850 h 288648"/>
                <a:gd name="connsiteX7" fmla="*/ 125 w 534492"/>
                <a:gd name="connsiteY7" fmla="*/ 240875 h 28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492" h="288648">
                  <a:moveTo>
                    <a:pt x="125" y="48192"/>
                  </a:moveTo>
                  <a:cubicBezTo>
                    <a:pt x="125" y="21611"/>
                    <a:pt x="21534" y="201"/>
                    <a:pt x="48111" y="201"/>
                  </a:cubicBezTo>
                  <a:lnTo>
                    <a:pt x="486631" y="201"/>
                  </a:lnTo>
                  <a:cubicBezTo>
                    <a:pt x="513208" y="201"/>
                    <a:pt x="534618" y="21611"/>
                    <a:pt x="534618" y="48192"/>
                  </a:cubicBezTo>
                  <a:lnTo>
                    <a:pt x="534618" y="240875"/>
                  </a:lnTo>
                  <a:cubicBezTo>
                    <a:pt x="534618" y="267452"/>
                    <a:pt x="513208" y="288850"/>
                    <a:pt x="486631" y="288850"/>
                  </a:cubicBezTo>
                  <a:lnTo>
                    <a:pt x="48111" y="288850"/>
                  </a:lnTo>
                  <a:cubicBezTo>
                    <a:pt x="21534" y="288850"/>
                    <a:pt x="125" y="267452"/>
                    <a:pt x="125" y="240875"/>
                  </a:cubicBezTo>
                </a:path>
              </a:pathLst>
            </a:custGeom>
            <a:solidFill>
              <a:srgbClr val="A6A6A6"/>
            </a:solidFill>
            <a:ln w="737"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A80179C6-EA90-460A-BEE1-575678C93C4F}"/>
                </a:ext>
              </a:extLst>
            </p:cNvPr>
            <p:cNvSpPr/>
            <p:nvPr/>
          </p:nvSpPr>
          <p:spPr>
            <a:xfrm>
              <a:off x="6433538" y="3613712"/>
              <a:ext cx="537445" cy="291608"/>
            </a:xfrm>
            <a:custGeom>
              <a:avLst/>
              <a:gdLst>
                <a:gd name="connsiteX0" fmla="*/ 125 w 537445"/>
                <a:gd name="connsiteY0" fmla="*/ 49669 h 291608"/>
                <a:gd name="connsiteX1" fmla="*/ 125 w 537445"/>
                <a:gd name="connsiteY1" fmla="*/ 44489 h 291608"/>
                <a:gd name="connsiteX2" fmla="*/ 863 w 537445"/>
                <a:gd name="connsiteY2" fmla="*/ 40060 h 291608"/>
                <a:gd name="connsiteX3" fmla="*/ 2340 w 537445"/>
                <a:gd name="connsiteY3" fmla="*/ 34900 h 291608"/>
                <a:gd name="connsiteX4" fmla="*/ 3817 w 537445"/>
                <a:gd name="connsiteY4" fmla="*/ 30470 h 291608"/>
                <a:gd name="connsiteX5" fmla="*/ 6032 w 537445"/>
                <a:gd name="connsiteY5" fmla="*/ 26041 h 291608"/>
                <a:gd name="connsiteX6" fmla="*/ 8247 w 537445"/>
                <a:gd name="connsiteY6" fmla="*/ 22349 h 291608"/>
                <a:gd name="connsiteX7" fmla="*/ 11199 w 537445"/>
                <a:gd name="connsiteY7" fmla="*/ 18659 h 291608"/>
                <a:gd name="connsiteX8" fmla="*/ 14152 w 537445"/>
                <a:gd name="connsiteY8" fmla="*/ 14967 h 291608"/>
                <a:gd name="connsiteX9" fmla="*/ 17843 w 537445"/>
                <a:gd name="connsiteY9" fmla="*/ 11275 h 291608"/>
                <a:gd name="connsiteX10" fmla="*/ 21535 w 537445"/>
                <a:gd name="connsiteY10" fmla="*/ 9060 h 291608"/>
                <a:gd name="connsiteX11" fmla="*/ 25965 w 537445"/>
                <a:gd name="connsiteY11" fmla="*/ 6108 h 291608"/>
                <a:gd name="connsiteX12" fmla="*/ 30394 w 537445"/>
                <a:gd name="connsiteY12" fmla="*/ 3893 h 291608"/>
                <a:gd name="connsiteX13" fmla="*/ 34824 w 537445"/>
                <a:gd name="connsiteY13" fmla="*/ 2416 h 291608"/>
                <a:gd name="connsiteX14" fmla="*/ 39253 w 537445"/>
                <a:gd name="connsiteY14" fmla="*/ 941 h 291608"/>
                <a:gd name="connsiteX15" fmla="*/ 44421 w 537445"/>
                <a:gd name="connsiteY15" fmla="*/ 201 h 291608"/>
                <a:gd name="connsiteX16" fmla="*/ 492538 w 537445"/>
                <a:gd name="connsiteY16" fmla="*/ 201 h 291608"/>
                <a:gd name="connsiteX17" fmla="*/ 497706 w 537445"/>
                <a:gd name="connsiteY17" fmla="*/ 941 h 291608"/>
                <a:gd name="connsiteX18" fmla="*/ 502873 w 537445"/>
                <a:gd name="connsiteY18" fmla="*/ 2416 h 291608"/>
                <a:gd name="connsiteX19" fmla="*/ 507303 w 537445"/>
                <a:gd name="connsiteY19" fmla="*/ 3893 h 291608"/>
                <a:gd name="connsiteX20" fmla="*/ 511732 w 537445"/>
                <a:gd name="connsiteY20" fmla="*/ 6108 h 291608"/>
                <a:gd name="connsiteX21" fmla="*/ 515424 w 537445"/>
                <a:gd name="connsiteY21" fmla="*/ 9060 h 291608"/>
                <a:gd name="connsiteX22" fmla="*/ 519115 w 537445"/>
                <a:gd name="connsiteY22" fmla="*/ 11275 h 291608"/>
                <a:gd name="connsiteX23" fmla="*/ 522806 w 537445"/>
                <a:gd name="connsiteY23" fmla="*/ 14967 h 291608"/>
                <a:gd name="connsiteX24" fmla="*/ 525759 w 537445"/>
                <a:gd name="connsiteY24" fmla="*/ 18659 h 291608"/>
                <a:gd name="connsiteX25" fmla="*/ 528712 w 537445"/>
                <a:gd name="connsiteY25" fmla="*/ 22349 h 291608"/>
                <a:gd name="connsiteX26" fmla="*/ 531665 w 537445"/>
                <a:gd name="connsiteY26" fmla="*/ 26041 h 291608"/>
                <a:gd name="connsiteX27" fmla="*/ 533142 w 537445"/>
                <a:gd name="connsiteY27" fmla="*/ 30470 h 291608"/>
                <a:gd name="connsiteX28" fmla="*/ 535357 w 537445"/>
                <a:gd name="connsiteY28" fmla="*/ 34900 h 291608"/>
                <a:gd name="connsiteX29" fmla="*/ 536095 w 537445"/>
                <a:gd name="connsiteY29" fmla="*/ 40060 h 291608"/>
                <a:gd name="connsiteX30" fmla="*/ 536833 w 537445"/>
                <a:gd name="connsiteY30" fmla="*/ 44489 h 291608"/>
                <a:gd name="connsiteX31" fmla="*/ 537571 w 537445"/>
                <a:gd name="connsiteY31" fmla="*/ 49669 h 291608"/>
                <a:gd name="connsiteX32" fmla="*/ 537571 w 537445"/>
                <a:gd name="connsiteY32" fmla="*/ 242353 h 291608"/>
                <a:gd name="connsiteX33" fmla="*/ 536833 w 537445"/>
                <a:gd name="connsiteY33" fmla="*/ 246782 h 291608"/>
                <a:gd name="connsiteX34" fmla="*/ 536095 w 537445"/>
                <a:gd name="connsiteY34" fmla="*/ 251944 h 291608"/>
                <a:gd name="connsiteX35" fmla="*/ 535357 w 537445"/>
                <a:gd name="connsiteY35" fmla="*/ 257106 h 291608"/>
                <a:gd name="connsiteX36" fmla="*/ 533142 w 537445"/>
                <a:gd name="connsiteY36" fmla="*/ 261535 h 291608"/>
                <a:gd name="connsiteX37" fmla="*/ 531665 w 537445"/>
                <a:gd name="connsiteY37" fmla="*/ 265965 h 291608"/>
                <a:gd name="connsiteX38" fmla="*/ 528712 w 537445"/>
                <a:gd name="connsiteY38" fmla="*/ 269662 h 291608"/>
                <a:gd name="connsiteX39" fmla="*/ 525759 w 537445"/>
                <a:gd name="connsiteY39" fmla="*/ 273359 h 291608"/>
                <a:gd name="connsiteX40" fmla="*/ 522806 w 537445"/>
                <a:gd name="connsiteY40" fmla="*/ 277039 h 291608"/>
                <a:gd name="connsiteX41" fmla="*/ 519115 w 537445"/>
                <a:gd name="connsiteY41" fmla="*/ 280003 h 291608"/>
                <a:gd name="connsiteX42" fmla="*/ 515424 w 537445"/>
                <a:gd name="connsiteY42" fmla="*/ 282950 h 291608"/>
                <a:gd name="connsiteX43" fmla="*/ 511732 w 537445"/>
                <a:gd name="connsiteY43" fmla="*/ 285898 h 291608"/>
                <a:gd name="connsiteX44" fmla="*/ 507303 w 537445"/>
                <a:gd name="connsiteY44" fmla="*/ 287380 h 291608"/>
                <a:gd name="connsiteX45" fmla="*/ 502873 w 537445"/>
                <a:gd name="connsiteY45" fmla="*/ 289595 h 291608"/>
                <a:gd name="connsiteX46" fmla="*/ 497706 w 537445"/>
                <a:gd name="connsiteY46" fmla="*/ 290327 h 291608"/>
                <a:gd name="connsiteX47" fmla="*/ 492538 w 537445"/>
                <a:gd name="connsiteY47" fmla="*/ 291077 h 291608"/>
                <a:gd name="connsiteX48" fmla="*/ 488108 w 537445"/>
                <a:gd name="connsiteY48" fmla="*/ 291810 h 291608"/>
                <a:gd name="connsiteX49" fmla="*/ 49588 w 537445"/>
                <a:gd name="connsiteY49" fmla="*/ 291810 h 291608"/>
                <a:gd name="connsiteX50" fmla="*/ 44421 w 537445"/>
                <a:gd name="connsiteY50" fmla="*/ 291077 h 291608"/>
                <a:gd name="connsiteX51" fmla="*/ 39253 w 537445"/>
                <a:gd name="connsiteY51" fmla="*/ 290327 h 291608"/>
                <a:gd name="connsiteX52" fmla="*/ 34824 w 537445"/>
                <a:gd name="connsiteY52" fmla="*/ 289595 h 291608"/>
                <a:gd name="connsiteX53" fmla="*/ 30394 w 537445"/>
                <a:gd name="connsiteY53" fmla="*/ 287380 h 291608"/>
                <a:gd name="connsiteX54" fmla="*/ 25965 w 537445"/>
                <a:gd name="connsiteY54" fmla="*/ 285898 h 291608"/>
                <a:gd name="connsiteX55" fmla="*/ 21535 w 537445"/>
                <a:gd name="connsiteY55" fmla="*/ 282950 h 291608"/>
                <a:gd name="connsiteX56" fmla="*/ 17843 w 537445"/>
                <a:gd name="connsiteY56" fmla="*/ 280003 h 291608"/>
                <a:gd name="connsiteX57" fmla="*/ 14152 w 537445"/>
                <a:gd name="connsiteY57" fmla="*/ 277039 h 291608"/>
                <a:gd name="connsiteX58" fmla="*/ 11199 w 537445"/>
                <a:gd name="connsiteY58" fmla="*/ 273359 h 291608"/>
                <a:gd name="connsiteX59" fmla="*/ 8247 w 537445"/>
                <a:gd name="connsiteY59" fmla="*/ 269662 h 291608"/>
                <a:gd name="connsiteX60" fmla="*/ 6032 w 537445"/>
                <a:gd name="connsiteY60" fmla="*/ 265965 h 291608"/>
                <a:gd name="connsiteX61" fmla="*/ 3817 w 537445"/>
                <a:gd name="connsiteY61" fmla="*/ 261535 h 291608"/>
                <a:gd name="connsiteX62" fmla="*/ 2340 w 537445"/>
                <a:gd name="connsiteY62" fmla="*/ 257106 h 291608"/>
                <a:gd name="connsiteX63" fmla="*/ 863 w 537445"/>
                <a:gd name="connsiteY63" fmla="*/ 251944 h 291608"/>
                <a:gd name="connsiteX64" fmla="*/ 125 w 537445"/>
                <a:gd name="connsiteY64" fmla="*/ 246782 h 291608"/>
                <a:gd name="connsiteX65" fmla="*/ 125 w 537445"/>
                <a:gd name="connsiteY65" fmla="*/ 242353 h 291608"/>
                <a:gd name="connsiteX66" fmla="*/ 3078 w 537445"/>
                <a:gd name="connsiteY66" fmla="*/ 242353 h 291608"/>
                <a:gd name="connsiteX67" fmla="*/ 3078 w 537445"/>
                <a:gd name="connsiteY67" fmla="*/ 246782 h 291608"/>
                <a:gd name="connsiteX68" fmla="*/ 3078 w 537445"/>
                <a:gd name="connsiteY68" fmla="*/ 246782 h 291608"/>
                <a:gd name="connsiteX69" fmla="*/ 3817 w 537445"/>
                <a:gd name="connsiteY69" fmla="*/ 251211 h 291608"/>
                <a:gd name="connsiteX70" fmla="*/ 3817 w 537445"/>
                <a:gd name="connsiteY70" fmla="*/ 251211 h 291608"/>
                <a:gd name="connsiteX71" fmla="*/ 5293 w 537445"/>
                <a:gd name="connsiteY71" fmla="*/ 255641 h 291608"/>
                <a:gd name="connsiteX72" fmla="*/ 5293 w 537445"/>
                <a:gd name="connsiteY72" fmla="*/ 255641 h 291608"/>
                <a:gd name="connsiteX73" fmla="*/ 6770 w 537445"/>
                <a:gd name="connsiteY73" fmla="*/ 260071 h 291608"/>
                <a:gd name="connsiteX74" fmla="*/ 6770 w 537445"/>
                <a:gd name="connsiteY74" fmla="*/ 260071 h 291608"/>
                <a:gd name="connsiteX75" fmla="*/ 8984 w 537445"/>
                <a:gd name="connsiteY75" fmla="*/ 264500 h 291608"/>
                <a:gd name="connsiteX76" fmla="*/ 8984 w 537445"/>
                <a:gd name="connsiteY76" fmla="*/ 264500 h 291608"/>
                <a:gd name="connsiteX77" fmla="*/ 11199 w 537445"/>
                <a:gd name="connsiteY77" fmla="*/ 268180 h 291608"/>
                <a:gd name="connsiteX78" fmla="*/ 11199 w 537445"/>
                <a:gd name="connsiteY78" fmla="*/ 268180 h 291608"/>
                <a:gd name="connsiteX79" fmla="*/ 13414 w 537445"/>
                <a:gd name="connsiteY79" fmla="*/ 271877 h 291608"/>
                <a:gd name="connsiteX80" fmla="*/ 13414 w 537445"/>
                <a:gd name="connsiteY80" fmla="*/ 271877 h 291608"/>
                <a:gd name="connsiteX81" fmla="*/ 16366 w 537445"/>
                <a:gd name="connsiteY81" fmla="*/ 274824 h 291608"/>
                <a:gd name="connsiteX82" fmla="*/ 16366 w 537445"/>
                <a:gd name="connsiteY82" fmla="*/ 274824 h 291608"/>
                <a:gd name="connsiteX83" fmla="*/ 20058 w 537445"/>
                <a:gd name="connsiteY83" fmla="*/ 277789 h 291608"/>
                <a:gd name="connsiteX84" fmla="*/ 20058 w 537445"/>
                <a:gd name="connsiteY84" fmla="*/ 277789 h 291608"/>
                <a:gd name="connsiteX85" fmla="*/ 23750 w 537445"/>
                <a:gd name="connsiteY85" fmla="*/ 280736 h 291608"/>
                <a:gd name="connsiteX86" fmla="*/ 23750 w 537445"/>
                <a:gd name="connsiteY86" fmla="*/ 280736 h 291608"/>
                <a:gd name="connsiteX87" fmla="*/ 27440 w 537445"/>
                <a:gd name="connsiteY87" fmla="*/ 282950 h 291608"/>
                <a:gd name="connsiteX88" fmla="*/ 27440 w 537445"/>
                <a:gd name="connsiteY88" fmla="*/ 282950 h 291608"/>
                <a:gd name="connsiteX89" fmla="*/ 31870 w 537445"/>
                <a:gd name="connsiteY89" fmla="*/ 285165 h 291608"/>
                <a:gd name="connsiteX90" fmla="*/ 31132 w 537445"/>
                <a:gd name="connsiteY90" fmla="*/ 285165 h 291608"/>
                <a:gd name="connsiteX91" fmla="*/ 35562 w 537445"/>
                <a:gd name="connsiteY91" fmla="*/ 286648 h 291608"/>
                <a:gd name="connsiteX92" fmla="*/ 35562 w 537445"/>
                <a:gd name="connsiteY92" fmla="*/ 286648 h 291608"/>
                <a:gd name="connsiteX93" fmla="*/ 39991 w 537445"/>
                <a:gd name="connsiteY93" fmla="*/ 287380 h 291608"/>
                <a:gd name="connsiteX94" fmla="*/ 39991 w 537445"/>
                <a:gd name="connsiteY94" fmla="*/ 287380 h 291608"/>
                <a:gd name="connsiteX95" fmla="*/ 45158 w 537445"/>
                <a:gd name="connsiteY95" fmla="*/ 288113 h 291608"/>
                <a:gd name="connsiteX96" fmla="*/ 44421 w 537445"/>
                <a:gd name="connsiteY96" fmla="*/ 288113 h 291608"/>
                <a:gd name="connsiteX97" fmla="*/ 49588 w 537445"/>
                <a:gd name="connsiteY97" fmla="*/ 288862 h 291608"/>
                <a:gd name="connsiteX98" fmla="*/ 488108 w 537445"/>
                <a:gd name="connsiteY98" fmla="*/ 288862 h 291608"/>
                <a:gd name="connsiteX99" fmla="*/ 492538 w 537445"/>
                <a:gd name="connsiteY99" fmla="*/ 288113 h 291608"/>
                <a:gd name="connsiteX100" fmla="*/ 492538 w 537445"/>
                <a:gd name="connsiteY100" fmla="*/ 288113 h 291608"/>
                <a:gd name="connsiteX101" fmla="*/ 496967 w 537445"/>
                <a:gd name="connsiteY101" fmla="*/ 287380 h 291608"/>
                <a:gd name="connsiteX102" fmla="*/ 496967 w 537445"/>
                <a:gd name="connsiteY102" fmla="*/ 287380 h 291608"/>
                <a:gd name="connsiteX103" fmla="*/ 501397 w 537445"/>
                <a:gd name="connsiteY103" fmla="*/ 286648 h 291608"/>
                <a:gd name="connsiteX104" fmla="*/ 501397 w 537445"/>
                <a:gd name="connsiteY104" fmla="*/ 286648 h 291608"/>
                <a:gd name="connsiteX105" fmla="*/ 505826 w 537445"/>
                <a:gd name="connsiteY105" fmla="*/ 285165 h 291608"/>
                <a:gd name="connsiteX106" fmla="*/ 505826 w 537445"/>
                <a:gd name="connsiteY106" fmla="*/ 285165 h 291608"/>
                <a:gd name="connsiteX107" fmla="*/ 510256 w 537445"/>
                <a:gd name="connsiteY107" fmla="*/ 282950 h 291608"/>
                <a:gd name="connsiteX108" fmla="*/ 510256 w 537445"/>
                <a:gd name="connsiteY108" fmla="*/ 282950 h 291608"/>
                <a:gd name="connsiteX109" fmla="*/ 513947 w 537445"/>
                <a:gd name="connsiteY109" fmla="*/ 280736 h 291608"/>
                <a:gd name="connsiteX110" fmla="*/ 513947 w 537445"/>
                <a:gd name="connsiteY110" fmla="*/ 280736 h 291608"/>
                <a:gd name="connsiteX111" fmla="*/ 517638 w 537445"/>
                <a:gd name="connsiteY111" fmla="*/ 277789 h 291608"/>
                <a:gd name="connsiteX112" fmla="*/ 517638 w 537445"/>
                <a:gd name="connsiteY112" fmla="*/ 277789 h 291608"/>
                <a:gd name="connsiteX113" fmla="*/ 520591 w 537445"/>
                <a:gd name="connsiteY113" fmla="*/ 274824 h 291608"/>
                <a:gd name="connsiteX114" fmla="*/ 520591 w 537445"/>
                <a:gd name="connsiteY114" fmla="*/ 274824 h 291608"/>
                <a:gd name="connsiteX115" fmla="*/ 523544 w 537445"/>
                <a:gd name="connsiteY115" fmla="*/ 271877 h 291608"/>
                <a:gd name="connsiteX116" fmla="*/ 523544 w 537445"/>
                <a:gd name="connsiteY116" fmla="*/ 271877 h 291608"/>
                <a:gd name="connsiteX117" fmla="*/ 526498 w 537445"/>
                <a:gd name="connsiteY117" fmla="*/ 268180 h 291608"/>
                <a:gd name="connsiteX118" fmla="*/ 526498 w 537445"/>
                <a:gd name="connsiteY118" fmla="*/ 268180 h 291608"/>
                <a:gd name="connsiteX119" fmla="*/ 528712 w 537445"/>
                <a:gd name="connsiteY119" fmla="*/ 264500 h 291608"/>
                <a:gd name="connsiteX120" fmla="*/ 528712 w 537445"/>
                <a:gd name="connsiteY120" fmla="*/ 264500 h 291608"/>
                <a:gd name="connsiteX121" fmla="*/ 530927 w 537445"/>
                <a:gd name="connsiteY121" fmla="*/ 260071 h 291608"/>
                <a:gd name="connsiteX122" fmla="*/ 530927 w 537445"/>
                <a:gd name="connsiteY122" fmla="*/ 260071 h 291608"/>
                <a:gd name="connsiteX123" fmla="*/ 532403 w 537445"/>
                <a:gd name="connsiteY123" fmla="*/ 255641 h 291608"/>
                <a:gd name="connsiteX124" fmla="*/ 532403 w 537445"/>
                <a:gd name="connsiteY124" fmla="*/ 255641 h 291608"/>
                <a:gd name="connsiteX125" fmla="*/ 533142 w 537445"/>
                <a:gd name="connsiteY125" fmla="*/ 251211 h 291608"/>
                <a:gd name="connsiteX126" fmla="*/ 533142 w 537445"/>
                <a:gd name="connsiteY126" fmla="*/ 251211 h 291608"/>
                <a:gd name="connsiteX127" fmla="*/ 533880 w 537445"/>
                <a:gd name="connsiteY127" fmla="*/ 246782 h 291608"/>
                <a:gd name="connsiteX128" fmla="*/ 533880 w 537445"/>
                <a:gd name="connsiteY128" fmla="*/ 246782 h 291608"/>
                <a:gd name="connsiteX129" fmla="*/ 534618 w 537445"/>
                <a:gd name="connsiteY129" fmla="*/ 242353 h 291608"/>
                <a:gd name="connsiteX130" fmla="*/ 534618 w 537445"/>
                <a:gd name="connsiteY130" fmla="*/ 49669 h 291608"/>
                <a:gd name="connsiteX131" fmla="*/ 534618 w 537445"/>
                <a:gd name="connsiteY131" fmla="*/ 49669 h 291608"/>
                <a:gd name="connsiteX132" fmla="*/ 533880 w 537445"/>
                <a:gd name="connsiteY132" fmla="*/ 45239 h 291608"/>
                <a:gd name="connsiteX133" fmla="*/ 533880 w 537445"/>
                <a:gd name="connsiteY133" fmla="*/ 45239 h 291608"/>
                <a:gd name="connsiteX134" fmla="*/ 533142 w 537445"/>
                <a:gd name="connsiteY134" fmla="*/ 40060 h 291608"/>
                <a:gd name="connsiteX135" fmla="*/ 533142 w 537445"/>
                <a:gd name="connsiteY135" fmla="*/ 40810 h 291608"/>
                <a:gd name="connsiteX136" fmla="*/ 532403 w 537445"/>
                <a:gd name="connsiteY136" fmla="*/ 35630 h 291608"/>
                <a:gd name="connsiteX137" fmla="*/ 532403 w 537445"/>
                <a:gd name="connsiteY137" fmla="*/ 36380 h 291608"/>
                <a:gd name="connsiteX138" fmla="*/ 530927 w 537445"/>
                <a:gd name="connsiteY138" fmla="*/ 31946 h 291608"/>
                <a:gd name="connsiteX139" fmla="*/ 530927 w 537445"/>
                <a:gd name="connsiteY139" fmla="*/ 31946 h 291608"/>
                <a:gd name="connsiteX140" fmla="*/ 528712 w 537445"/>
                <a:gd name="connsiteY140" fmla="*/ 27516 h 291608"/>
                <a:gd name="connsiteX141" fmla="*/ 528712 w 537445"/>
                <a:gd name="connsiteY141" fmla="*/ 27516 h 291608"/>
                <a:gd name="connsiteX142" fmla="*/ 526498 w 537445"/>
                <a:gd name="connsiteY142" fmla="*/ 23824 h 291608"/>
                <a:gd name="connsiteX143" fmla="*/ 526498 w 537445"/>
                <a:gd name="connsiteY143" fmla="*/ 23824 h 291608"/>
                <a:gd name="connsiteX144" fmla="*/ 523544 w 537445"/>
                <a:gd name="connsiteY144" fmla="*/ 20134 h 291608"/>
                <a:gd name="connsiteX145" fmla="*/ 523544 w 537445"/>
                <a:gd name="connsiteY145" fmla="*/ 20134 h 291608"/>
                <a:gd name="connsiteX146" fmla="*/ 520591 w 537445"/>
                <a:gd name="connsiteY146" fmla="*/ 17182 h 291608"/>
                <a:gd name="connsiteX147" fmla="*/ 520591 w 537445"/>
                <a:gd name="connsiteY147" fmla="*/ 17182 h 291608"/>
                <a:gd name="connsiteX148" fmla="*/ 517638 w 537445"/>
                <a:gd name="connsiteY148" fmla="*/ 14229 h 291608"/>
                <a:gd name="connsiteX149" fmla="*/ 517638 w 537445"/>
                <a:gd name="connsiteY149" fmla="*/ 14229 h 291608"/>
                <a:gd name="connsiteX150" fmla="*/ 513947 w 537445"/>
                <a:gd name="connsiteY150" fmla="*/ 11275 h 291608"/>
                <a:gd name="connsiteX151" fmla="*/ 513947 w 537445"/>
                <a:gd name="connsiteY151" fmla="*/ 11275 h 291608"/>
                <a:gd name="connsiteX152" fmla="*/ 510256 w 537445"/>
                <a:gd name="connsiteY152" fmla="*/ 9060 h 291608"/>
                <a:gd name="connsiteX153" fmla="*/ 510256 w 537445"/>
                <a:gd name="connsiteY153" fmla="*/ 9060 h 291608"/>
                <a:gd name="connsiteX154" fmla="*/ 505826 w 537445"/>
                <a:gd name="connsiteY154" fmla="*/ 6846 h 291608"/>
                <a:gd name="connsiteX155" fmla="*/ 505826 w 537445"/>
                <a:gd name="connsiteY155" fmla="*/ 6846 h 291608"/>
                <a:gd name="connsiteX156" fmla="*/ 501397 w 537445"/>
                <a:gd name="connsiteY156" fmla="*/ 5370 h 291608"/>
                <a:gd name="connsiteX157" fmla="*/ 501397 w 537445"/>
                <a:gd name="connsiteY157" fmla="*/ 5370 h 291608"/>
                <a:gd name="connsiteX158" fmla="*/ 496967 w 537445"/>
                <a:gd name="connsiteY158" fmla="*/ 3893 h 291608"/>
                <a:gd name="connsiteX159" fmla="*/ 496967 w 537445"/>
                <a:gd name="connsiteY159" fmla="*/ 4631 h 291608"/>
                <a:gd name="connsiteX160" fmla="*/ 492538 w 537445"/>
                <a:gd name="connsiteY160" fmla="*/ 3893 h 291608"/>
                <a:gd name="connsiteX161" fmla="*/ 492538 w 537445"/>
                <a:gd name="connsiteY161" fmla="*/ 3893 h 291608"/>
                <a:gd name="connsiteX162" fmla="*/ 488108 w 537445"/>
                <a:gd name="connsiteY162" fmla="*/ 3155 h 291608"/>
                <a:gd name="connsiteX163" fmla="*/ 49588 w 537445"/>
                <a:gd name="connsiteY163" fmla="*/ 3155 h 291608"/>
                <a:gd name="connsiteX164" fmla="*/ 44421 w 537445"/>
                <a:gd name="connsiteY164" fmla="*/ 3893 h 291608"/>
                <a:gd name="connsiteX165" fmla="*/ 45158 w 537445"/>
                <a:gd name="connsiteY165" fmla="*/ 3893 h 291608"/>
                <a:gd name="connsiteX166" fmla="*/ 39991 w 537445"/>
                <a:gd name="connsiteY166" fmla="*/ 4631 h 291608"/>
                <a:gd name="connsiteX167" fmla="*/ 39991 w 537445"/>
                <a:gd name="connsiteY167" fmla="*/ 3893 h 291608"/>
                <a:gd name="connsiteX168" fmla="*/ 35562 w 537445"/>
                <a:gd name="connsiteY168" fmla="*/ 5370 h 291608"/>
                <a:gd name="connsiteX169" fmla="*/ 35562 w 537445"/>
                <a:gd name="connsiteY169" fmla="*/ 5370 h 291608"/>
                <a:gd name="connsiteX170" fmla="*/ 31132 w 537445"/>
                <a:gd name="connsiteY170" fmla="*/ 6846 h 291608"/>
                <a:gd name="connsiteX171" fmla="*/ 31870 w 537445"/>
                <a:gd name="connsiteY171" fmla="*/ 6846 h 291608"/>
                <a:gd name="connsiteX172" fmla="*/ 27440 w 537445"/>
                <a:gd name="connsiteY172" fmla="*/ 9060 h 291608"/>
                <a:gd name="connsiteX173" fmla="*/ 27440 w 537445"/>
                <a:gd name="connsiteY173" fmla="*/ 9060 h 291608"/>
                <a:gd name="connsiteX174" fmla="*/ 23750 w 537445"/>
                <a:gd name="connsiteY174" fmla="*/ 11275 h 291608"/>
                <a:gd name="connsiteX175" fmla="*/ 23750 w 537445"/>
                <a:gd name="connsiteY175" fmla="*/ 11275 h 291608"/>
                <a:gd name="connsiteX176" fmla="*/ 20058 w 537445"/>
                <a:gd name="connsiteY176" fmla="*/ 14229 h 291608"/>
                <a:gd name="connsiteX177" fmla="*/ 20058 w 537445"/>
                <a:gd name="connsiteY177" fmla="*/ 14229 h 291608"/>
                <a:gd name="connsiteX178" fmla="*/ 16366 w 537445"/>
                <a:gd name="connsiteY178" fmla="*/ 17182 h 291608"/>
                <a:gd name="connsiteX179" fmla="*/ 16366 w 537445"/>
                <a:gd name="connsiteY179" fmla="*/ 17182 h 291608"/>
                <a:gd name="connsiteX180" fmla="*/ 13414 w 537445"/>
                <a:gd name="connsiteY180" fmla="*/ 20134 h 291608"/>
                <a:gd name="connsiteX181" fmla="*/ 13414 w 537445"/>
                <a:gd name="connsiteY181" fmla="*/ 20134 h 291608"/>
                <a:gd name="connsiteX182" fmla="*/ 11199 w 537445"/>
                <a:gd name="connsiteY182" fmla="*/ 23826 h 291608"/>
                <a:gd name="connsiteX183" fmla="*/ 11199 w 537445"/>
                <a:gd name="connsiteY183" fmla="*/ 23826 h 291608"/>
                <a:gd name="connsiteX184" fmla="*/ 8984 w 537445"/>
                <a:gd name="connsiteY184" fmla="*/ 27518 h 291608"/>
                <a:gd name="connsiteX185" fmla="*/ 8984 w 537445"/>
                <a:gd name="connsiteY185" fmla="*/ 27518 h 291608"/>
                <a:gd name="connsiteX186" fmla="*/ 6770 w 537445"/>
                <a:gd name="connsiteY186" fmla="*/ 31947 h 291608"/>
                <a:gd name="connsiteX187" fmla="*/ 6770 w 537445"/>
                <a:gd name="connsiteY187" fmla="*/ 31947 h 291608"/>
                <a:gd name="connsiteX188" fmla="*/ 5293 w 537445"/>
                <a:gd name="connsiteY188" fmla="*/ 36380 h 291608"/>
                <a:gd name="connsiteX189" fmla="*/ 5293 w 537445"/>
                <a:gd name="connsiteY189" fmla="*/ 35630 h 291608"/>
                <a:gd name="connsiteX190" fmla="*/ 3817 w 537445"/>
                <a:gd name="connsiteY190" fmla="*/ 40810 h 291608"/>
                <a:gd name="connsiteX191" fmla="*/ 3817 w 537445"/>
                <a:gd name="connsiteY191" fmla="*/ 40060 h 291608"/>
                <a:gd name="connsiteX192" fmla="*/ 3078 w 537445"/>
                <a:gd name="connsiteY192" fmla="*/ 45239 h 291608"/>
                <a:gd name="connsiteX193" fmla="*/ 3078 w 537445"/>
                <a:gd name="connsiteY193" fmla="*/ 49669 h 291608"/>
                <a:gd name="connsiteX194" fmla="*/ 3078 w 537445"/>
                <a:gd name="connsiteY194" fmla="*/ 49669 h 29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537445" h="291608">
                  <a:moveTo>
                    <a:pt x="125" y="49669"/>
                  </a:moveTo>
                  <a:lnTo>
                    <a:pt x="125" y="44489"/>
                  </a:lnTo>
                  <a:lnTo>
                    <a:pt x="863" y="40060"/>
                  </a:lnTo>
                  <a:lnTo>
                    <a:pt x="2340" y="34900"/>
                  </a:lnTo>
                  <a:lnTo>
                    <a:pt x="3817" y="30470"/>
                  </a:lnTo>
                  <a:lnTo>
                    <a:pt x="6032" y="26041"/>
                  </a:lnTo>
                  <a:lnTo>
                    <a:pt x="8247" y="22349"/>
                  </a:lnTo>
                  <a:lnTo>
                    <a:pt x="11199" y="18659"/>
                  </a:lnTo>
                  <a:lnTo>
                    <a:pt x="14152" y="14967"/>
                  </a:lnTo>
                  <a:lnTo>
                    <a:pt x="17843" y="11275"/>
                  </a:lnTo>
                  <a:lnTo>
                    <a:pt x="21535" y="9060"/>
                  </a:lnTo>
                  <a:lnTo>
                    <a:pt x="25965" y="6108"/>
                  </a:lnTo>
                  <a:lnTo>
                    <a:pt x="30394" y="3893"/>
                  </a:lnTo>
                  <a:lnTo>
                    <a:pt x="34824" y="2416"/>
                  </a:lnTo>
                  <a:lnTo>
                    <a:pt x="39253" y="941"/>
                  </a:lnTo>
                  <a:lnTo>
                    <a:pt x="44421" y="201"/>
                  </a:lnTo>
                  <a:lnTo>
                    <a:pt x="492538" y="201"/>
                  </a:lnTo>
                  <a:lnTo>
                    <a:pt x="497706" y="941"/>
                  </a:lnTo>
                  <a:lnTo>
                    <a:pt x="502873" y="2416"/>
                  </a:lnTo>
                  <a:lnTo>
                    <a:pt x="507303" y="3893"/>
                  </a:lnTo>
                  <a:lnTo>
                    <a:pt x="511732" y="6108"/>
                  </a:lnTo>
                  <a:lnTo>
                    <a:pt x="515424" y="9060"/>
                  </a:lnTo>
                  <a:lnTo>
                    <a:pt x="519115" y="11275"/>
                  </a:lnTo>
                  <a:lnTo>
                    <a:pt x="522806" y="14967"/>
                  </a:lnTo>
                  <a:lnTo>
                    <a:pt x="525759" y="18659"/>
                  </a:lnTo>
                  <a:lnTo>
                    <a:pt x="528712" y="22349"/>
                  </a:lnTo>
                  <a:lnTo>
                    <a:pt x="531665" y="26041"/>
                  </a:lnTo>
                  <a:lnTo>
                    <a:pt x="533142" y="30470"/>
                  </a:lnTo>
                  <a:lnTo>
                    <a:pt x="535357" y="34900"/>
                  </a:lnTo>
                  <a:lnTo>
                    <a:pt x="536095" y="40060"/>
                  </a:lnTo>
                  <a:lnTo>
                    <a:pt x="536833" y="44489"/>
                  </a:lnTo>
                  <a:lnTo>
                    <a:pt x="537571" y="49669"/>
                  </a:lnTo>
                  <a:lnTo>
                    <a:pt x="537571" y="242353"/>
                  </a:lnTo>
                  <a:lnTo>
                    <a:pt x="536833" y="246782"/>
                  </a:lnTo>
                  <a:lnTo>
                    <a:pt x="536095" y="251944"/>
                  </a:lnTo>
                  <a:lnTo>
                    <a:pt x="535357" y="257106"/>
                  </a:lnTo>
                  <a:lnTo>
                    <a:pt x="533142" y="261535"/>
                  </a:lnTo>
                  <a:lnTo>
                    <a:pt x="531665" y="265965"/>
                  </a:lnTo>
                  <a:lnTo>
                    <a:pt x="528712" y="269662"/>
                  </a:lnTo>
                  <a:lnTo>
                    <a:pt x="525759" y="273359"/>
                  </a:lnTo>
                  <a:lnTo>
                    <a:pt x="522806" y="277039"/>
                  </a:lnTo>
                  <a:lnTo>
                    <a:pt x="519115" y="280003"/>
                  </a:lnTo>
                  <a:lnTo>
                    <a:pt x="515424" y="282950"/>
                  </a:lnTo>
                  <a:lnTo>
                    <a:pt x="511732" y="285898"/>
                  </a:lnTo>
                  <a:lnTo>
                    <a:pt x="507303" y="287380"/>
                  </a:lnTo>
                  <a:lnTo>
                    <a:pt x="502873" y="289595"/>
                  </a:lnTo>
                  <a:lnTo>
                    <a:pt x="497706" y="290327"/>
                  </a:lnTo>
                  <a:lnTo>
                    <a:pt x="492538" y="291077"/>
                  </a:lnTo>
                  <a:lnTo>
                    <a:pt x="488108" y="291810"/>
                  </a:lnTo>
                  <a:lnTo>
                    <a:pt x="49588" y="291810"/>
                  </a:lnTo>
                  <a:lnTo>
                    <a:pt x="44421" y="291077"/>
                  </a:lnTo>
                  <a:lnTo>
                    <a:pt x="39253" y="290327"/>
                  </a:lnTo>
                  <a:lnTo>
                    <a:pt x="34824" y="289595"/>
                  </a:lnTo>
                  <a:lnTo>
                    <a:pt x="30394" y="287380"/>
                  </a:lnTo>
                  <a:lnTo>
                    <a:pt x="25965" y="285898"/>
                  </a:lnTo>
                  <a:lnTo>
                    <a:pt x="21535" y="282950"/>
                  </a:lnTo>
                  <a:lnTo>
                    <a:pt x="17843" y="280003"/>
                  </a:lnTo>
                  <a:lnTo>
                    <a:pt x="14152" y="277039"/>
                  </a:lnTo>
                  <a:lnTo>
                    <a:pt x="11199" y="273359"/>
                  </a:lnTo>
                  <a:lnTo>
                    <a:pt x="8247" y="269662"/>
                  </a:lnTo>
                  <a:lnTo>
                    <a:pt x="6032" y="265965"/>
                  </a:lnTo>
                  <a:lnTo>
                    <a:pt x="3817" y="261535"/>
                  </a:lnTo>
                  <a:lnTo>
                    <a:pt x="2340" y="257106"/>
                  </a:lnTo>
                  <a:lnTo>
                    <a:pt x="863" y="251944"/>
                  </a:lnTo>
                  <a:lnTo>
                    <a:pt x="125" y="246782"/>
                  </a:lnTo>
                  <a:lnTo>
                    <a:pt x="125" y="242353"/>
                  </a:lnTo>
                  <a:close/>
                  <a:moveTo>
                    <a:pt x="3078" y="242353"/>
                  </a:moveTo>
                  <a:lnTo>
                    <a:pt x="3078" y="246782"/>
                  </a:lnTo>
                  <a:lnTo>
                    <a:pt x="3078" y="246782"/>
                  </a:lnTo>
                  <a:lnTo>
                    <a:pt x="3817" y="251211"/>
                  </a:lnTo>
                  <a:lnTo>
                    <a:pt x="3817" y="251211"/>
                  </a:lnTo>
                  <a:lnTo>
                    <a:pt x="5293" y="255641"/>
                  </a:lnTo>
                  <a:lnTo>
                    <a:pt x="5293" y="255641"/>
                  </a:lnTo>
                  <a:lnTo>
                    <a:pt x="6770" y="260071"/>
                  </a:lnTo>
                  <a:lnTo>
                    <a:pt x="6770" y="260071"/>
                  </a:lnTo>
                  <a:lnTo>
                    <a:pt x="8984" y="264500"/>
                  </a:lnTo>
                  <a:lnTo>
                    <a:pt x="8984" y="264500"/>
                  </a:lnTo>
                  <a:lnTo>
                    <a:pt x="11199" y="268180"/>
                  </a:lnTo>
                  <a:lnTo>
                    <a:pt x="11199" y="268180"/>
                  </a:lnTo>
                  <a:lnTo>
                    <a:pt x="13414" y="271877"/>
                  </a:lnTo>
                  <a:lnTo>
                    <a:pt x="13414" y="271877"/>
                  </a:lnTo>
                  <a:lnTo>
                    <a:pt x="16366" y="274824"/>
                  </a:lnTo>
                  <a:lnTo>
                    <a:pt x="16366" y="274824"/>
                  </a:lnTo>
                  <a:lnTo>
                    <a:pt x="20058" y="277789"/>
                  </a:lnTo>
                  <a:lnTo>
                    <a:pt x="20058" y="277789"/>
                  </a:lnTo>
                  <a:lnTo>
                    <a:pt x="23750" y="280736"/>
                  </a:lnTo>
                  <a:lnTo>
                    <a:pt x="23750" y="280736"/>
                  </a:lnTo>
                  <a:lnTo>
                    <a:pt x="27440" y="282950"/>
                  </a:lnTo>
                  <a:lnTo>
                    <a:pt x="27440" y="282950"/>
                  </a:lnTo>
                  <a:lnTo>
                    <a:pt x="31870" y="285165"/>
                  </a:lnTo>
                  <a:lnTo>
                    <a:pt x="31132" y="285165"/>
                  </a:lnTo>
                  <a:lnTo>
                    <a:pt x="35562" y="286648"/>
                  </a:lnTo>
                  <a:lnTo>
                    <a:pt x="35562" y="286648"/>
                  </a:lnTo>
                  <a:lnTo>
                    <a:pt x="39991" y="287380"/>
                  </a:lnTo>
                  <a:lnTo>
                    <a:pt x="39991" y="287380"/>
                  </a:lnTo>
                  <a:lnTo>
                    <a:pt x="45158" y="288113"/>
                  </a:lnTo>
                  <a:lnTo>
                    <a:pt x="44421" y="288113"/>
                  </a:lnTo>
                  <a:lnTo>
                    <a:pt x="49588" y="288862"/>
                  </a:lnTo>
                  <a:lnTo>
                    <a:pt x="488108" y="288862"/>
                  </a:lnTo>
                  <a:lnTo>
                    <a:pt x="492538" y="288113"/>
                  </a:lnTo>
                  <a:lnTo>
                    <a:pt x="492538" y="288113"/>
                  </a:lnTo>
                  <a:lnTo>
                    <a:pt x="496967" y="287380"/>
                  </a:lnTo>
                  <a:lnTo>
                    <a:pt x="496967" y="287380"/>
                  </a:lnTo>
                  <a:lnTo>
                    <a:pt x="501397" y="286648"/>
                  </a:lnTo>
                  <a:lnTo>
                    <a:pt x="501397" y="286648"/>
                  </a:lnTo>
                  <a:lnTo>
                    <a:pt x="505826" y="285165"/>
                  </a:lnTo>
                  <a:lnTo>
                    <a:pt x="505826" y="285165"/>
                  </a:lnTo>
                  <a:lnTo>
                    <a:pt x="510256" y="282950"/>
                  </a:lnTo>
                  <a:lnTo>
                    <a:pt x="510256" y="282950"/>
                  </a:lnTo>
                  <a:lnTo>
                    <a:pt x="513947" y="280736"/>
                  </a:lnTo>
                  <a:lnTo>
                    <a:pt x="513947" y="280736"/>
                  </a:lnTo>
                  <a:lnTo>
                    <a:pt x="517638" y="277789"/>
                  </a:lnTo>
                  <a:lnTo>
                    <a:pt x="517638" y="277789"/>
                  </a:lnTo>
                  <a:lnTo>
                    <a:pt x="520591" y="274824"/>
                  </a:lnTo>
                  <a:lnTo>
                    <a:pt x="520591" y="274824"/>
                  </a:lnTo>
                  <a:lnTo>
                    <a:pt x="523544" y="271877"/>
                  </a:lnTo>
                  <a:lnTo>
                    <a:pt x="523544" y="271877"/>
                  </a:lnTo>
                  <a:lnTo>
                    <a:pt x="526498" y="268180"/>
                  </a:lnTo>
                  <a:lnTo>
                    <a:pt x="526498" y="268180"/>
                  </a:lnTo>
                  <a:lnTo>
                    <a:pt x="528712" y="264500"/>
                  </a:lnTo>
                  <a:lnTo>
                    <a:pt x="528712" y="264500"/>
                  </a:lnTo>
                  <a:lnTo>
                    <a:pt x="530927" y="260071"/>
                  </a:lnTo>
                  <a:lnTo>
                    <a:pt x="530927" y="260071"/>
                  </a:lnTo>
                  <a:lnTo>
                    <a:pt x="532403" y="255641"/>
                  </a:lnTo>
                  <a:lnTo>
                    <a:pt x="532403" y="255641"/>
                  </a:lnTo>
                  <a:lnTo>
                    <a:pt x="533142" y="251211"/>
                  </a:lnTo>
                  <a:lnTo>
                    <a:pt x="533142" y="251211"/>
                  </a:lnTo>
                  <a:lnTo>
                    <a:pt x="533880" y="246782"/>
                  </a:lnTo>
                  <a:lnTo>
                    <a:pt x="533880" y="246782"/>
                  </a:lnTo>
                  <a:lnTo>
                    <a:pt x="534618" y="242353"/>
                  </a:lnTo>
                  <a:lnTo>
                    <a:pt x="534618" y="49669"/>
                  </a:lnTo>
                  <a:lnTo>
                    <a:pt x="534618" y="49669"/>
                  </a:lnTo>
                  <a:lnTo>
                    <a:pt x="533880" y="45239"/>
                  </a:lnTo>
                  <a:lnTo>
                    <a:pt x="533880" y="45239"/>
                  </a:lnTo>
                  <a:lnTo>
                    <a:pt x="533142" y="40060"/>
                  </a:lnTo>
                  <a:lnTo>
                    <a:pt x="533142" y="40810"/>
                  </a:lnTo>
                  <a:lnTo>
                    <a:pt x="532403" y="35630"/>
                  </a:lnTo>
                  <a:lnTo>
                    <a:pt x="532403" y="36380"/>
                  </a:lnTo>
                  <a:lnTo>
                    <a:pt x="530927" y="31946"/>
                  </a:lnTo>
                  <a:lnTo>
                    <a:pt x="530927" y="31946"/>
                  </a:lnTo>
                  <a:lnTo>
                    <a:pt x="528712" y="27516"/>
                  </a:lnTo>
                  <a:lnTo>
                    <a:pt x="528712" y="27516"/>
                  </a:lnTo>
                  <a:lnTo>
                    <a:pt x="526498" y="23824"/>
                  </a:lnTo>
                  <a:lnTo>
                    <a:pt x="526498" y="23824"/>
                  </a:lnTo>
                  <a:lnTo>
                    <a:pt x="523544" y="20134"/>
                  </a:lnTo>
                  <a:lnTo>
                    <a:pt x="523544" y="20134"/>
                  </a:lnTo>
                  <a:lnTo>
                    <a:pt x="520591" y="17182"/>
                  </a:lnTo>
                  <a:lnTo>
                    <a:pt x="520591" y="17182"/>
                  </a:lnTo>
                  <a:lnTo>
                    <a:pt x="517638" y="14229"/>
                  </a:lnTo>
                  <a:lnTo>
                    <a:pt x="517638" y="14229"/>
                  </a:lnTo>
                  <a:lnTo>
                    <a:pt x="513947" y="11275"/>
                  </a:lnTo>
                  <a:lnTo>
                    <a:pt x="513947" y="11275"/>
                  </a:lnTo>
                  <a:lnTo>
                    <a:pt x="510256" y="9060"/>
                  </a:lnTo>
                  <a:lnTo>
                    <a:pt x="510256" y="9060"/>
                  </a:lnTo>
                  <a:lnTo>
                    <a:pt x="505826" y="6846"/>
                  </a:lnTo>
                  <a:lnTo>
                    <a:pt x="505826" y="6846"/>
                  </a:lnTo>
                  <a:lnTo>
                    <a:pt x="501397" y="5370"/>
                  </a:lnTo>
                  <a:lnTo>
                    <a:pt x="501397" y="5370"/>
                  </a:lnTo>
                  <a:lnTo>
                    <a:pt x="496967" y="3893"/>
                  </a:lnTo>
                  <a:lnTo>
                    <a:pt x="496967" y="4631"/>
                  </a:lnTo>
                  <a:lnTo>
                    <a:pt x="492538" y="3893"/>
                  </a:lnTo>
                  <a:lnTo>
                    <a:pt x="492538" y="3893"/>
                  </a:lnTo>
                  <a:lnTo>
                    <a:pt x="488108" y="3155"/>
                  </a:lnTo>
                  <a:lnTo>
                    <a:pt x="49588" y="3155"/>
                  </a:lnTo>
                  <a:lnTo>
                    <a:pt x="44421" y="3893"/>
                  </a:lnTo>
                  <a:lnTo>
                    <a:pt x="45158" y="3893"/>
                  </a:lnTo>
                  <a:lnTo>
                    <a:pt x="39991" y="4631"/>
                  </a:lnTo>
                  <a:lnTo>
                    <a:pt x="39991" y="3893"/>
                  </a:lnTo>
                  <a:lnTo>
                    <a:pt x="35562" y="5370"/>
                  </a:lnTo>
                  <a:lnTo>
                    <a:pt x="35562" y="5370"/>
                  </a:lnTo>
                  <a:lnTo>
                    <a:pt x="31132" y="6846"/>
                  </a:lnTo>
                  <a:lnTo>
                    <a:pt x="31870" y="6846"/>
                  </a:lnTo>
                  <a:lnTo>
                    <a:pt x="27440" y="9060"/>
                  </a:lnTo>
                  <a:lnTo>
                    <a:pt x="27440" y="9060"/>
                  </a:lnTo>
                  <a:lnTo>
                    <a:pt x="23750" y="11275"/>
                  </a:lnTo>
                  <a:lnTo>
                    <a:pt x="23750" y="11275"/>
                  </a:lnTo>
                  <a:lnTo>
                    <a:pt x="20058" y="14229"/>
                  </a:lnTo>
                  <a:lnTo>
                    <a:pt x="20058" y="14229"/>
                  </a:lnTo>
                  <a:lnTo>
                    <a:pt x="16366" y="17182"/>
                  </a:lnTo>
                  <a:lnTo>
                    <a:pt x="16366" y="17182"/>
                  </a:lnTo>
                  <a:lnTo>
                    <a:pt x="13414" y="20134"/>
                  </a:lnTo>
                  <a:lnTo>
                    <a:pt x="13414" y="20134"/>
                  </a:lnTo>
                  <a:lnTo>
                    <a:pt x="11199" y="23826"/>
                  </a:lnTo>
                  <a:lnTo>
                    <a:pt x="11199" y="23826"/>
                  </a:lnTo>
                  <a:lnTo>
                    <a:pt x="8984" y="27518"/>
                  </a:lnTo>
                  <a:lnTo>
                    <a:pt x="8984" y="27518"/>
                  </a:lnTo>
                  <a:lnTo>
                    <a:pt x="6770" y="31947"/>
                  </a:lnTo>
                  <a:lnTo>
                    <a:pt x="6770" y="31947"/>
                  </a:lnTo>
                  <a:lnTo>
                    <a:pt x="5293" y="36380"/>
                  </a:lnTo>
                  <a:lnTo>
                    <a:pt x="5293" y="35630"/>
                  </a:lnTo>
                  <a:lnTo>
                    <a:pt x="3817" y="40810"/>
                  </a:lnTo>
                  <a:lnTo>
                    <a:pt x="3817" y="40060"/>
                  </a:lnTo>
                  <a:lnTo>
                    <a:pt x="3078" y="45239"/>
                  </a:lnTo>
                  <a:lnTo>
                    <a:pt x="3078" y="49669"/>
                  </a:lnTo>
                  <a:lnTo>
                    <a:pt x="3078" y="49669"/>
                  </a:lnTo>
                </a:path>
              </a:pathLst>
            </a:custGeom>
            <a:solidFill>
              <a:srgbClr val="595959"/>
            </a:solidFill>
            <a:ln w="737" cap="flat">
              <a:noFill/>
              <a:prstDash val="solid"/>
              <a:miter/>
            </a:ln>
          </p:spPr>
          <p:txBody>
            <a:bodyPr rtlCol="0" anchor="ctr"/>
            <a:lstStyle/>
            <a:p>
              <a:endParaRPr lang="en-US"/>
            </a:p>
          </p:txBody>
        </p:sp>
        <p:sp>
          <p:nvSpPr>
            <p:cNvPr id="149" name="TextBox 148">
              <a:extLst>
                <a:ext uri="{FF2B5EF4-FFF2-40B4-BE49-F238E27FC236}">
                  <a16:creationId xmlns:a16="http://schemas.microsoft.com/office/drawing/2014/main" id="{86F975B3-E2DE-4C86-B550-4079E6A7C1FC}"/>
                </a:ext>
              </a:extLst>
            </p:cNvPr>
            <p:cNvSpPr txBox="1"/>
            <p:nvPr/>
          </p:nvSpPr>
          <p:spPr>
            <a:xfrm>
              <a:off x="6436595" y="3658061"/>
              <a:ext cx="23824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S</a:t>
              </a:r>
            </a:p>
          </p:txBody>
        </p:sp>
        <p:sp>
          <p:nvSpPr>
            <p:cNvPr id="150" name="TextBox 149">
              <a:extLst>
                <a:ext uri="{FF2B5EF4-FFF2-40B4-BE49-F238E27FC236}">
                  <a16:creationId xmlns:a16="http://schemas.microsoft.com/office/drawing/2014/main" id="{1088760A-BAA4-4C95-8C8D-3234F96697F5}"/>
                </a:ext>
              </a:extLst>
            </p:cNvPr>
            <p:cNvSpPr txBox="1"/>
            <p:nvPr/>
          </p:nvSpPr>
          <p:spPr>
            <a:xfrm>
              <a:off x="6491226" y="3658061"/>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o</a:t>
              </a:r>
            </a:p>
          </p:txBody>
        </p:sp>
        <p:sp>
          <p:nvSpPr>
            <p:cNvPr id="151" name="TextBox 150">
              <a:extLst>
                <a:ext uri="{FF2B5EF4-FFF2-40B4-BE49-F238E27FC236}">
                  <a16:creationId xmlns:a16="http://schemas.microsoft.com/office/drawing/2014/main" id="{CDCD0E62-4777-4569-B7B8-2D02586D70E5}"/>
                </a:ext>
              </a:extLst>
            </p:cNvPr>
            <p:cNvSpPr txBox="1"/>
            <p:nvPr/>
          </p:nvSpPr>
          <p:spPr>
            <a:xfrm>
              <a:off x="6540689" y="3658061"/>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u</a:t>
              </a:r>
            </a:p>
          </p:txBody>
        </p:sp>
        <p:sp>
          <p:nvSpPr>
            <p:cNvPr id="152" name="TextBox 151">
              <a:extLst>
                <a:ext uri="{FF2B5EF4-FFF2-40B4-BE49-F238E27FC236}">
                  <a16:creationId xmlns:a16="http://schemas.microsoft.com/office/drawing/2014/main" id="{52A7BDF6-3925-4AF4-A863-22843AABB2C8}"/>
                </a:ext>
              </a:extLst>
            </p:cNvPr>
            <p:cNvSpPr txBox="1"/>
            <p:nvPr/>
          </p:nvSpPr>
          <p:spPr>
            <a:xfrm>
              <a:off x="6590151" y="3658061"/>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153" name="TextBox 152">
              <a:extLst>
                <a:ext uri="{FF2B5EF4-FFF2-40B4-BE49-F238E27FC236}">
                  <a16:creationId xmlns:a16="http://schemas.microsoft.com/office/drawing/2014/main" id="{3F5DACD4-199E-42FB-84D2-F44764C6D299}"/>
                </a:ext>
              </a:extLst>
            </p:cNvPr>
            <p:cNvSpPr txBox="1"/>
            <p:nvPr/>
          </p:nvSpPr>
          <p:spPr>
            <a:xfrm>
              <a:off x="6622634" y="3658061"/>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c</a:t>
              </a:r>
            </a:p>
          </p:txBody>
        </p:sp>
        <p:sp>
          <p:nvSpPr>
            <p:cNvPr id="154" name="TextBox 153">
              <a:extLst>
                <a:ext uri="{FF2B5EF4-FFF2-40B4-BE49-F238E27FC236}">
                  <a16:creationId xmlns:a16="http://schemas.microsoft.com/office/drawing/2014/main" id="{D67D750C-D986-4538-BBCF-56662D7B7955}"/>
                </a:ext>
              </a:extLst>
            </p:cNvPr>
            <p:cNvSpPr txBox="1"/>
            <p:nvPr/>
          </p:nvSpPr>
          <p:spPr>
            <a:xfrm>
              <a:off x="6666191" y="3658061"/>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155" name="TextBox 154">
              <a:extLst>
                <a:ext uri="{FF2B5EF4-FFF2-40B4-BE49-F238E27FC236}">
                  <a16:creationId xmlns:a16="http://schemas.microsoft.com/office/drawing/2014/main" id="{4EDA9171-4A48-4F15-885B-E6D5366356C0}"/>
                </a:ext>
              </a:extLst>
            </p:cNvPr>
            <p:cNvSpPr txBox="1"/>
            <p:nvPr/>
          </p:nvSpPr>
          <p:spPr>
            <a:xfrm>
              <a:off x="6709748" y="3658061"/>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 </a:t>
              </a:r>
            </a:p>
          </p:txBody>
        </p:sp>
        <p:sp>
          <p:nvSpPr>
            <p:cNvPr id="156" name="TextBox 155">
              <a:extLst>
                <a:ext uri="{FF2B5EF4-FFF2-40B4-BE49-F238E27FC236}">
                  <a16:creationId xmlns:a16="http://schemas.microsoft.com/office/drawing/2014/main" id="{8C206F40-E2E9-475D-B535-17B40B748CBE}"/>
                </a:ext>
              </a:extLst>
            </p:cNvPr>
            <p:cNvSpPr txBox="1"/>
            <p:nvPr/>
          </p:nvSpPr>
          <p:spPr>
            <a:xfrm>
              <a:off x="6734849" y="3658061"/>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2</a:t>
              </a:r>
            </a:p>
          </p:txBody>
        </p:sp>
        <p:sp>
          <p:nvSpPr>
            <p:cNvPr id="157" name="Freeform: Shape 156">
              <a:extLst>
                <a:ext uri="{FF2B5EF4-FFF2-40B4-BE49-F238E27FC236}">
                  <a16:creationId xmlns:a16="http://schemas.microsoft.com/office/drawing/2014/main" id="{CE6FEF3C-D7F4-47CE-B746-95BAE76EB69B}"/>
                </a:ext>
              </a:extLst>
            </p:cNvPr>
            <p:cNvSpPr/>
            <p:nvPr/>
          </p:nvSpPr>
          <p:spPr>
            <a:xfrm>
              <a:off x="10239221" y="4700417"/>
              <a:ext cx="617916" cy="183824"/>
            </a:xfrm>
            <a:custGeom>
              <a:avLst/>
              <a:gdLst>
                <a:gd name="connsiteX0" fmla="*/ 738 w 617916"/>
                <a:gd name="connsiteY0" fmla="*/ 366 h 183824"/>
                <a:gd name="connsiteX1" fmla="*/ 310072 w 617916"/>
                <a:gd name="connsiteY1" fmla="*/ 26943 h 183824"/>
                <a:gd name="connsiteX2" fmla="*/ 618655 w 617916"/>
                <a:gd name="connsiteY2" fmla="*/ 366 h 183824"/>
                <a:gd name="connsiteX3" fmla="*/ 618655 w 617916"/>
                <a:gd name="connsiteY3" fmla="*/ 158346 h 183824"/>
                <a:gd name="connsiteX4" fmla="*/ 310072 w 617916"/>
                <a:gd name="connsiteY4" fmla="*/ 184191 h 183824"/>
                <a:gd name="connsiteX5" fmla="*/ 738 w 617916"/>
                <a:gd name="connsiteY5" fmla="*/ 158346 h 18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916" h="183824">
                  <a:moveTo>
                    <a:pt x="738" y="366"/>
                  </a:moveTo>
                  <a:cubicBezTo>
                    <a:pt x="738" y="15137"/>
                    <a:pt x="138786" y="26943"/>
                    <a:pt x="310072" y="26943"/>
                  </a:cubicBezTo>
                  <a:cubicBezTo>
                    <a:pt x="480608" y="26943"/>
                    <a:pt x="618655" y="15137"/>
                    <a:pt x="618655" y="366"/>
                  </a:cubicBezTo>
                  <a:lnTo>
                    <a:pt x="618655" y="158346"/>
                  </a:lnTo>
                  <a:cubicBezTo>
                    <a:pt x="618655" y="172384"/>
                    <a:pt x="480608" y="184191"/>
                    <a:pt x="310072" y="184191"/>
                  </a:cubicBezTo>
                  <a:cubicBezTo>
                    <a:pt x="138786" y="184191"/>
                    <a:pt x="738" y="172384"/>
                    <a:pt x="738" y="158346"/>
                  </a:cubicBezTo>
                </a:path>
              </a:pathLst>
            </a:custGeom>
            <a:solidFill>
              <a:srgbClr val="FF6600"/>
            </a:solidFill>
            <a:ln w="737"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F7EEA20-6E2B-4BFA-AE4C-7F11DF698FC7}"/>
                </a:ext>
              </a:extLst>
            </p:cNvPr>
            <p:cNvSpPr/>
            <p:nvPr/>
          </p:nvSpPr>
          <p:spPr>
            <a:xfrm>
              <a:off x="10239221" y="4674573"/>
              <a:ext cx="617916" cy="52421"/>
            </a:xfrm>
            <a:custGeom>
              <a:avLst/>
              <a:gdLst>
                <a:gd name="connsiteX0" fmla="*/ 738 w 617916"/>
                <a:gd name="connsiteY0" fmla="*/ 26196 h 52421"/>
                <a:gd name="connsiteX1" fmla="*/ 310072 w 617916"/>
                <a:gd name="connsiteY1" fmla="*/ 351 h 52421"/>
                <a:gd name="connsiteX2" fmla="*/ 618655 w 617916"/>
                <a:gd name="connsiteY2" fmla="*/ 26196 h 52421"/>
                <a:gd name="connsiteX3" fmla="*/ 310072 w 617916"/>
                <a:gd name="connsiteY3" fmla="*/ 52773 h 52421"/>
                <a:gd name="connsiteX4" fmla="*/ 738 w 617916"/>
                <a:gd name="connsiteY4" fmla="*/ 26196 h 52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916" h="52421">
                  <a:moveTo>
                    <a:pt x="738" y="26196"/>
                  </a:moveTo>
                  <a:cubicBezTo>
                    <a:pt x="738" y="12175"/>
                    <a:pt x="138786" y="351"/>
                    <a:pt x="310072" y="351"/>
                  </a:cubicBezTo>
                  <a:cubicBezTo>
                    <a:pt x="480608" y="351"/>
                    <a:pt x="618655" y="12175"/>
                    <a:pt x="618655" y="26196"/>
                  </a:cubicBezTo>
                  <a:cubicBezTo>
                    <a:pt x="618655" y="40967"/>
                    <a:pt x="480608" y="52773"/>
                    <a:pt x="310072" y="52773"/>
                  </a:cubicBezTo>
                  <a:cubicBezTo>
                    <a:pt x="138786" y="52773"/>
                    <a:pt x="738" y="40967"/>
                    <a:pt x="738" y="26196"/>
                  </a:cubicBezTo>
                </a:path>
              </a:pathLst>
            </a:custGeom>
            <a:solidFill>
              <a:srgbClr val="FFA366"/>
            </a:solidFill>
            <a:ln w="737"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E639C15-0292-4DEB-AB25-000F2E06EC5F}"/>
                </a:ext>
              </a:extLst>
            </p:cNvPr>
            <p:cNvSpPr/>
            <p:nvPr/>
          </p:nvSpPr>
          <p:spPr>
            <a:xfrm>
              <a:off x="10237739" y="4673108"/>
              <a:ext cx="620881" cy="212616"/>
            </a:xfrm>
            <a:custGeom>
              <a:avLst/>
              <a:gdLst>
                <a:gd name="connsiteX0" fmla="*/ 621620 w 620881"/>
                <a:gd name="connsiteY0" fmla="*/ 27673 h 212616"/>
                <a:gd name="connsiteX1" fmla="*/ 620887 w 620881"/>
                <a:gd name="connsiteY1" fmla="*/ 29888 h 212616"/>
                <a:gd name="connsiteX2" fmla="*/ 619405 w 620881"/>
                <a:gd name="connsiteY2" fmla="*/ 31370 h 212616"/>
                <a:gd name="connsiteX3" fmla="*/ 617190 w 620881"/>
                <a:gd name="connsiteY3" fmla="*/ 32835 h 212616"/>
                <a:gd name="connsiteX4" fmla="*/ 614226 w 620881"/>
                <a:gd name="connsiteY4" fmla="*/ 34318 h 212616"/>
                <a:gd name="connsiteX5" fmla="*/ 610546 w 620881"/>
                <a:gd name="connsiteY5" fmla="*/ 35800 h 212616"/>
                <a:gd name="connsiteX6" fmla="*/ 606849 w 620881"/>
                <a:gd name="connsiteY6" fmla="*/ 37282 h 212616"/>
                <a:gd name="connsiteX7" fmla="*/ 601687 w 620881"/>
                <a:gd name="connsiteY7" fmla="*/ 38015 h 212616"/>
                <a:gd name="connsiteX8" fmla="*/ 596507 w 620881"/>
                <a:gd name="connsiteY8" fmla="*/ 39497 h 212616"/>
                <a:gd name="connsiteX9" fmla="*/ 589863 w 620881"/>
                <a:gd name="connsiteY9" fmla="*/ 40962 h 212616"/>
                <a:gd name="connsiteX10" fmla="*/ 583219 w 620881"/>
                <a:gd name="connsiteY10" fmla="*/ 41712 h 212616"/>
                <a:gd name="connsiteX11" fmla="*/ 575842 w 620881"/>
                <a:gd name="connsiteY11" fmla="*/ 43177 h 212616"/>
                <a:gd name="connsiteX12" fmla="*/ 567716 w 620881"/>
                <a:gd name="connsiteY12" fmla="*/ 43927 h 212616"/>
                <a:gd name="connsiteX13" fmla="*/ 558857 w 620881"/>
                <a:gd name="connsiteY13" fmla="*/ 45391 h 212616"/>
                <a:gd name="connsiteX14" fmla="*/ 549998 w 620881"/>
                <a:gd name="connsiteY14" fmla="*/ 46141 h 212616"/>
                <a:gd name="connsiteX15" fmla="*/ 540406 w 620881"/>
                <a:gd name="connsiteY15" fmla="*/ 46874 h 212616"/>
                <a:gd name="connsiteX16" fmla="*/ 530065 w 620881"/>
                <a:gd name="connsiteY16" fmla="*/ 47606 h 212616"/>
                <a:gd name="connsiteX17" fmla="*/ 518991 w 620881"/>
                <a:gd name="connsiteY17" fmla="*/ 49089 h 212616"/>
                <a:gd name="connsiteX18" fmla="*/ 507917 w 620881"/>
                <a:gd name="connsiteY18" fmla="*/ 49821 h 212616"/>
                <a:gd name="connsiteX19" fmla="*/ 496111 w 620881"/>
                <a:gd name="connsiteY19" fmla="*/ 50553 h 212616"/>
                <a:gd name="connsiteX20" fmla="*/ 484305 w 620881"/>
                <a:gd name="connsiteY20" fmla="*/ 51303 h 212616"/>
                <a:gd name="connsiteX21" fmla="*/ 471749 w 620881"/>
                <a:gd name="connsiteY21" fmla="*/ 52036 h 212616"/>
                <a:gd name="connsiteX22" fmla="*/ 458460 w 620881"/>
                <a:gd name="connsiteY22" fmla="*/ 52768 h 212616"/>
                <a:gd name="connsiteX23" fmla="*/ 445172 w 620881"/>
                <a:gd name="connsiteY23" fmla="*/ 52768 h 212616"/>
                <a:gd name="connsiteX24" fmla="*/ 431883 w 620881"/>
                <a:gd name="connsiteY24" fmla="*/ 53518 h 212616"/>
                <a:gd name="connsiteX25" fmla="*/ 417862 w 620881"/>
                <a:gd name="connsiteY25" fmla="*/ 54250 h 212616"/>
                <a:gd name="connsiteX26" fmla="*/ 403091 w 620881"/>
                <a:gd name="connsiteY26" fmla="*/ 54250 h 212616"/>
                <a:gd name="connsiteX27" fmla="*/ 388320 w 620881"/>
                <a:gd name="connsiteY27" fmla="*/ 54983 h 212616"/>
                <a:gd name="connsiteX28" fmla="*/ 373567 w 620881"/>
                <a:gd name="connsiteY28" fmla="*/ 54983 h 212616"/>
                <a:gd name="connsiteX29" fmla="*/ 342561 w 620881"/>
                <a:gd name="connsiteY29" fmla="*/ 55733 h 212616"/>
                <a:gd name="connsiteX30" fmla="*/ 279798 w 620881"/>
                <a:gd name="connsiteY30" fmla="*/ 55733 h 212616"/>
                <a:gd name="connsiteX31" fmla="*/ 248791 w 620881"/>
                <a:gd name="connsiteY31" fmla="*/ 54983 h 212616"/>
                <a:gd name="connsiteX32" fmla="*/ 234037 w 620881"/>
                <a:gd name="connsiteY32" fmla="*/ 54983 h 212616"/>
                <a:gd name="connsiteX33" fmla="*/ 219267 w 620881"/>
                <a:gd name="connsiteY33" fmla="*/ 54250 h 212616"/>
                <a:gd name="connsiteX34" fmla="*/ 205246 w 620881"/>
                <a:gd name="connsiteY34" fmla="*/ 54250 h 212616"/>
                <a:gd name="connsiteX35" fmla="*/ 191207 w 620881"/>
                <a:gd name="connsiteY35" fmla="*/ 53518 h 212616"/>
                <a:gd name="connsiteX36" fmla="*/ 177186 w 620881"/>
                <a:gd name="connsiteY36" fmla="*/ 52768 h 212616"/>
                <a:gd name="connsiteX37" fmla="*/ 163898 w 620881"/>
                <a:gd name="connsiteY37" fmla="*/ 52768 h 212616"/>
                <a:gd name="connsiteX38" fmla="*/ 151342 w 620881"/>
                <a:gd name="connsiteY38" fmla="*/ 52036 h 212616"/>
                <a:gd name="connsiteX39" fmla="*/ 138803 w 620881"/>
                <a:gd name="connsiteY39" fmla="*/ 51303 h 212616"/>
                <a:gd name="connsiteX40" fmla="*/ 126247 w 620881"/>
                <a:gd name="connsiteY40" fmla="*/ 50553 h 212616"/>
                <a:gd name="connsiteX41" fmla="*/ 114441 w 620881"/>
                <a:gd name="connsiteY41" fmla="*/ 49821 h 212616"/>
                <a:gd name="connsiteX42" fmla="*/ 103367 w 620881"/>
                <a:gd name="connsiteY42" fmla="*/ 49089 h 212616"/>
                <a:gd name="connsiteX43" fmla="*/ 93026 w 620881"/>
                <a:gd name="connsiteY43" fmla="*/ 47606 h 212616"/>
                <a:gd name="connsiteX44" fmla="*/ 82684 w 620881"/>
                <a:gd name="connsiteY44" fmla="*/ 46874 h 212616"/>
                <a:gd name="connsiteX45" fmla="*/ 72360 w 620881"/>
                <a:gd name="connsiteY45" fmla="*/ 46141 h 212616"/>
                <a:gd name="connsiteX46" fmla="*/ 63501 w 620881"/>
                <a:gd name="connsiteY46" fmla="*/ 45391 h 212616"/>
                <a:gd name="connsiteX47" fmla="*/ 54642 w 620881"/>
                <a:gd name="connsiteY47" fmla="*/ 43927 h 212616"/>
                <a:gd name="connsiteX48" fmla="*/ 46516 w 620881"/>
                <a:gd name="connsiteY48" fmla="*/ 43177 h 212616"/>
                <a:gd name="connsiteX49" fmla="*/ 39139 w 620881"/>
                <a:gd name="connsiteY49" fmla="*/ 41712 h 212616"/>
                <a:gd name="connsiteX50" fmla="*/ 32495 w 620881"/>
                <a:gd name="connsiteY50" fmla="*/ 40962 h 212616"/>
                <a:gd name="connsiteX51" fmla="*/ 26583 w 620881"/>
                <a:gd name="connsiteY51" fmla="*/ 39497 h 212616"/>
                <a:gd name="connsiteX52" fmla="*/ 20671 w 620881"/>
                <a:gd name="connsiteY52" fmla="*/ 38015 h 212616"/>
                <a:gd name="connsiteX53" fmla="*/ 15509 w 620881"/>
                <a:gd name="connsiteY53" fmla="*/ 37282 h 212616"/>
                <a:gd name="connsiteX54" fmla="*/ 11812 w 620881"/>
                <a:gd name="connsiteY54" fmla="*/ 35800 h 212616"/>
                <a:gd name="connsiteX55" fmla="*/ 8133 w 620881"/>
                <a:gd name="connsiteY55" fmla="*/ 34318 h 212616"/>
                <a:gd name="connsiteX56" fmla="*/ 5168 w 620881"/>
                <a:gd name="connsiteY56" fmla="*/ 32835 h 212616"/>
                <a:gd name="connsiteX57" fmla="*/ 2953 w 620881"/>
                <a:gd name="connsiteY57" fmla="*/ 31370 h 212616"/>
                <a:gd name="connsiteX58" fmla="*/ 1488 w 620881"/>
                <a:gd name="connsiteY58" fmla="*/ 29888 h 212616"/>
                <a:gd name="connsiteX59" fmla="*/ 738 w 620881"/>
                <a:gd name="connsiteY59" fmla="*/ 27673 h 212616"/>
                <a:gd name="connsiteX60" fmla="*/ 1488 w 620881"/>
                <a:gd name="connsiteY60" fmla="*/ 25458 h 212616"/>
                <a:gd name="connsiteX61" fmla="*/ 2953 w 620881"/>
                <a:gd name="connsiteY61" fmla="*/ 23976 h 212616"/>
                <a:gd name="connsiteX62" fmla="*/ 5168 w 620881"/>
                <a:gd name="connsiteY62" fmla="*/ 22511 h 212616"/>
                <a:gd name="connsiteX63" fmla="*/ 8133 w 620881"/>
                <a:gd name="connsiteY63" fmla="*/ 21029 h 212616"/>
                <a:gd name="connsiteX64" fmla="*/ 11812 w 620881"/>
                <a:gd name="connsiteY64" fmla="*/ 19547 h 212616"/>
                <a:gd name="connsiteX65" fmla="*/ 15509 w 620881"/>
                <a:gd name="connsiteY65" fmla="*/ 18814 h 212616"/>
                <a:gd name="connsiteX66" fmla="*/ 20671 w 620881"/>
                <a:gd name="connsiteY66" fmla="*/ 17332 h 212616"/>
                <a:gd name="connsiteX67" fmla="*/ 26583 w 620881"/>
                <a:gd name="connsiteY67" fmla="*/ 15867 h 212616"/>
                <a:gd name="connsiteX68" fmla="*/ 32495 w 620881"/>
                <a:gd name="connsiteY68" fmla="*/ 15117 h 212616"/>
                <a:gd name="connsiteX69" fmla="*/ 39139 w 620881"/>
                <a:gd name="connsiteY69" fmla="*/ 13652 h 212616"/>
                <a:gd name="connsiteX70" fmla="*/ 46516 w 620881"/>
                <a:gd name="connsiteY70" fmla="*/ 12902 h 212616"/>
                <a:gd name="connsiteX71" fmla="*/ 54642 w 620881"/>
                <a:gd name="connsiteY71" fmla="*/ 11438 h 212616"/>
                <a:gd name="connsiteX72" fmla="*/ 63501 w 620881"/>
                <a:gd name="connsiteY72" fmla="*/ 10688 h 212616"/>
                <a:gd name="connsiteX73" fmla="*/ 72360 w 620881"/>
                <a:gd name="connsiteY73" fmla="*/ 9223 h 212616"/>
                <a:gd name="connsiteX74" fmla="*/ 82684 w 620881"/>
                <a:gd name="connsiteY74" fmla="*/ 8473 h 212616"/>
                <a:gd name="connsiteX75" fmla="*/ 93026 w 620881"/>
                <a:gd name="connsiteY75" fmla="*/ 7741 h 212616"/>
                <a:gd name="connsiteX76" fmla="*/ 103367 w 620881"/>
                <a:gd name="connsiteY76" fmla="*/ 7008 h 212616"/>
                <a:gd name="connsiteX77" fmla="*/ 114441 w 620881"/>
                <a:gd name="connsiteY77" fmla="*/ 6258 h 212616"/>
                <a:gd name="connsiteX78" fmla="*/ 126247 w 620881"/>
                <a:gd name="connsiteY78" fmla="*/ 5526 h 212616"/>
                <a:gd name="connsiteX79" fmla="*/ 138803 w 620881"/>
                <a:gd name="connsiteY79" fmla="*/ 4793 h 212616"/>
                <a:gd name="connsiteX80" fmla="*/ 151342 w 620881"/>
                <a:gd name="connsiteY80" fmla="*/ 4043 h 212616"/>
                <a:gd name="connsiteX81" fmla="*/ 163898 w 620881"/>
                <a:gd name="connsiteY81" fmla="*/ 3311 h 212616"/>
                <a:gd name="connsiteX82" fmla="*/ 177186 w 620881"/>
                <a:gd name="connsiteY82" fmla="*/ 2579 h 212616"/>
                <a:gd name="connsiteX83" fmla="*/ 191207 w 620881"/>
                <a:gd name="connsiteY83" fmla="*/ 1846 h 212616"/>
                <a:gd name="connsiteX84" fmla="*/ 205246 w 620881"/>
                <a:gd name="connsiteY84" fmla="*/ 1846 h 212616"/>
                <a:gd name="connsiteX85" fmla="*/ 219267 w 620881"/>
                <a:gd name="connsiteY85" fmla="*/ 1096 h 212616"/>
                <a:gd name="connsiteX86" fmla="*/ 234037 w 620881"/>
                <a:gd name="connsiteY86" fmla="*/ 1096 h 212616"/>
                <a:gd name="connsiteX87" fmla="*/ 248791 w 620881"/>
                <a:gd name="connsiteY87" fmla="*/ 364 h 212616"/>
                <a:gd name="connsiteX88" fmla="*/ 373567 w 620881"/>
                <a:gd name="connsiteY88" fmla="*/ 364 h 212616"/>
                <a:gd name="connsiteX89" fmla="*/ 388320 w 620881"/>
                <a:gd name="connsiteY89" fmla="*/ 1096 h 212616"/>
                <a:gd name="connsiteX90" fmla="*/ 403091 w 620881"/>
                <a:gd name="connsiteY90" fmla="*/ 1096 h 212616"/>
                <a:gd name="connsiteX91" fmla="*/ 417862 w 620881"/>
                <a:gd name="connsiteY91" fmla="*/ 1846 h 212616"/>
                <a:gd name="connsiteX92" fmla="*/ 431883 w 620881"/>
                <a:gd name="connsiteY92" fmla="*/ 1846 h 212616"/>
                <a:gd name="connsiteX93" fmla="*/ 445172 w 620881"/>
                <a:gd name="connsiteY93" fmla="*/ 2579 h 212616"/>
                <a:gd name="connsiteX94" fmla="*/ 458460 w 620881"/>
                <a:gd name="connsiteY94" fmla="*/ 3311 h 212616"/>
                <a:gd name="connsiteX95" fmla="*/ 471749 w 620881"/>
                <a:gd name="connsiteY95" fmla="*/ 4043 h 212616"/>
                <a:gd name="connsiteX96" fmla="*/ 484305 w 620881"/>
                <a:gd name="connsiteY96" fmla="*/ 4793 h 212616"/>
                <a:gd name="connsiteX97" fmla="*/ 496111 w 620881"/>
                <a:gd name="connsiteY97" fmla="*/ 5526 h 212616"/>
                <a:gd name="connsiteX98" fmla="*/ 507917 w 620881"/>
                <a:gd name="connsiteY98" fmla="*/ 6258 h 212616"/>
                <a:gd name="connsiteX99" fmla="*/ 518991 w 620881"/>
                <a:gd name="connsiteY99" fmla="*/ 7008 h 212616"/>
                <a:gd name="connsiteX100" fmla="*/ 530065 w 620881"/>
                <a:gd name="connsiteY100" fmla="*/ 7741 h 212616"/>
                <a:gd name="connsiteX101" fmla="*/ 540406 w 620881"/>
                <a:gd name="connsiteY101" fmla="*/ 8473 h 212616"/>
                <a:gd name="connsiteX102" fmla="*/ 549998 w 620881"/>
                <a:gd name="connsiteY102" fmla="*/ 9223 h 212616"/>
                <a:gd name="connsiteX103" fmla="*/ 558857 w 620881"/>
                <a:gd name="connsiteY103" fmla="*/ 10688 h 212616"/>
                <a:gd name="connsiteX104" fmla="*/ 567716 w 620881"/>
                <a:gd name="connsiteY104" fmla="*/ 11438 h 212616"/>
                <a:gd name="connsiteX105" fmla="*/ 575842 w 620881"/>
                <a:gd name="connsiteY105" fmla="*/ 12902 h 212616"/>
                <a:gd name="connsiteX106" fmla="*/ 583219 w 620881"/>
                <a:gd name="connsiteY106" fmla="*/ 13652 h 212616"/>
                <a:gd name="connsiteX107" fmla="*/ 589863 w 620881"/>
                <a:gd name="connsiteY107" fmla="*/ 15117 h 212616"/>
                <a:gd name="connsiteX108" fmla="*/ 596507 w 620881"/>
                <a:gd name="connsiteY108" fmla="*/ 15867 h 212616"/>
                <a:gd name="connsiteX109" fmla="*/ 601687 w 620881"/>
                <a:gd name="connsiteY109" fmla="*/ 17332 h 212616"/>
                <a:gd name="connsiteX110" fmla="*/ 606849 w 620881"/>
                <a:gd name="connsiteY110" fmla="*/ 18814 h 212616"/>
                <a:gd name="connsiteX111" fmla="*/ 610546 w 620881"/>
                <a:gd name="connsiteY111" fmla="*/ 19547 h 212616"/>
                <a:gd name="connsiteX112" fmla="*/ 614226 w 620881"/>
                <a:gd name="connsiteY112" fmla="*/ 21029 h 212616"/>
                <a:gd name="connsiteX113" fmla="*/ 617190 w 620881"/>
                <a:gd name="connsiteY113" fmla="*/ 22511 h 212616"/>
                <a:gd name="connsiteX114" fmla="*/ 619405 w 620881"/>
                <a:gd name="connsiteY114" fmla="*/ 23976 h 212616"/>
                <a:gd name="connsiteX115" fmla="*/ 620887 w 620881"/>
                <a:gd name="connsiteY115" fmla="*/ 25458 h 212616"/>
                <a:gd name="connsiteX116" fmla="*/ 617922 w 620881"/>
                <a:gd name="connsiteY116" fmla="*/ 26941 h 212616"/>
                <a:gd name="connsiteX117" fmla="*/ 618655 w 620881"/>
                <a:gd name="connsiteY117" fmla="*/ 27673 h 212616"/>
                <a:gd name="connsiteX118" fmla="*/ 617190 w 620881"/>
                <a:gd name="connsiteY118" fmla="*/ 26191 h 212616"/>
                <a:gd name="connsiteX119" fmla="*/ 617922 w 620881"/>
                <a:gd name="connsiteY119" fmla="*/ 26191 h 212616"/>
                <a:gd name="connsiteX120" fmla="*/ 615708 w 620881"/>
                <a:gd name="connsiteY120" fmla="*/ 24726 h 212616"/>
                <a:gd name="connsiteX121" fmla="*/ 615708 w 620881"/>
                <a:gd name="connsiteY121" fmla="*/ 25458 h 212616"/>
                <a:gd name="connsiteX122" fmla="*/ 613493 w 620881"/>
                <a:gd name="connsiteY122" fmla="*/ 23976 h 212616"/>
                <a:gd name="connsiteX123" fmla="*/ 613493 w 620881"/>
                <a:gd name="connsiteY123" fmla="*/ 23976 h 212616"/>
                <a:gd name="connsiteX124" fmla="*/ 609796 w 620881"/>
                <a:gd name="connsiteY124" fmla="*/ 22511 h 212616"/>
                <a:gd name="connsiteX125" fmla="*/ 609796 w 620881"/>
                <a:gd name="connsiteY125" fmla="*/ 22511 h 212616"/>
                <a:gd name="connsiteX126" fmla="*/ 606116 w 620881"/>
                <a:gd name="connsiteY126" fmla="*/ 21762 h 212616"/>
                <a:gd name="connsiteX127" fmla="*/ 606116 w 620881"/>
                <a:gd name="connsiteY127" fmla="*/ 21762 h 212616"/>
                <a:gd name="connsiteX128" fmla="*/ 600937 w 620881"/>
                <a:gd name="connsiteY128" fmla="*/ 20297 h 212616"/>
                <a:gd name="connsiteX129" fmla="*/ 600937 w 620881"/>
                <a:gd name="connsiteY129" fmla="*/ 20297 h 212616"/>
                <a:gd name="connsiteX130" fmla="*/ 595775 w 620881"/>
                <a:gd name="connsiteY130" fmla="*/ 18814 h 212616"/>
                <a:gd name="connsiteX131" fmla="*/ 595775 w 620881"/>
                <a:gd name="connsiteY131" fmla="*/ 18814 h 212616"/>
                <a:gd name="connsiteX132" fmla="*/ 589131 w 620881"/>
                <a:gd name="connsiteY132" fmla="*/ 18082 h 212616"/>
                <a:gd name="connsiteX133" fmla="*/ 589131 w 620881"/>
                <a:gd name="connsiteY133" fmla="*/ 18082 h 212616"/>
                <a:gd name="connsiteX134" fmla="*/ 582486 w 620881"/>
                <a:gd name="connsiteY134" fmla="*/ 16600 h 212616"/>
                <a:gd name="connsiteX135" fmla="*/ 582486 w 620881"/>
                <a:gd name="connsiteY135" fmla="*/ 16600 h 212616"/>
                <a:gd name="connsiteX136" fmla="*/ 575110 w 620881"/>
                <a:gd name="connsiteY136" fmla="*/ 15867 h 212616"/>
                <a:gd name="connsiteX137" fmla="*/ 575110 w 620881"/>
                <a:gd name="connsiteY137" fmla="*/ 15867 h 212616"/>
                <a:gd name="connsiteX138" fmla="*/ 566983 w 620881"/>
                <a:gd name="connsiteY138" fmla="*/ 14385 h 212616"/>
                <a:gd name="connsiteX139" fmla="*/ 566983 w 620881"/>
                <a:gd name="connsiteY139" fmla="*/ 14385 h 212616"/>
                <a:gd name="connsiteX140" fmla="*/ 558857 w 620881"/>
                <a:gd name="connsiteY140" fmla="*/ 13652 h 212616"/>
                <a:gd name="connsiteX141" fmla="*/ 558857 w 620881"/>
                <a:gd name="connsiteY141" fmla="*/ 13652 h 212616"/>
                <a:gd name="connsiteX142" fmla="*/ 549265 w 620881"/>
                <a:gd name="connsiteY142" fmla="*/ 12902 h 212616"/>
                <a:gd name="connsiteX143" fmla="*/ 549265 w 620881"/>
                <a:gd name="connsiteY143" fmla="*/ 12902 h 212616"/>
                <a:gd name="connsiteX144" fmla="*/ 539674 w 620881"/>
                <a:gd name="connsiteY144" fmla="*/ 11438 h 212616"/>
                <a:gd name="connsiteX145" fmla="*/ 539674 w 620881"/>
                <a:gd name="connsiteY145" fmla="*/ 11438 h 212616"/>
                <a:gd name="connsiteX146" fmla="*/ 529332 w 620881"/>
                <a:gd name="connsiteY146" fmla="*/ 10688 h 212616"/>
                <a:gd name="connsiteX147" fmla="*/ 529332 w 620881"/>
                <a:gd name="connsiteY147" fmla="*/ 10688 h 212616"/>
                <a:gd name="connsiteX148" fmla="*/ 518991 w 620881"/>
                <a:gd name="connsiteY148" fmla="*/ 9955 h 212616"/>
                <a:gd name="connsiteX149" fmla="*/ 518991 w 620881"/>
                <a:gd name="connsiteY149" fmla="*/ 9955 h 212616"/>
                <a:gd name="connsiteX150" fmla="*/ 507917 w 620881"/>
                <a:gd name="connsiteY150" fmla="*/ 9223 h 212616"/>
                <a:gd name="connsiteX151" fmla="*/ 507917 w 620881"/>
                <a:gd name="connsiteY151" fmla="*/ 9223 h 212616"/>
                <a:gd name="connsiteX152" fmla="*/ 496111 w 620881"/>
                <a:gd name="connsiteY152" fmla="*/ 8473 h 212616"/>
                <a:gd name="connsiteX153" fmla="*/ 496111 w 620881"/>
                <a:gd name="connsiteY153" fmla="*/ 8473 h 212616"/>
                <a:gd name="connsiteX154" fmla="*/ 483555 w 620881"/>
                <a:gd name="connsiteY154" fmla="*/ 7741 h 212616"/>
                <a:gd name="connsiteX155" fmla="*/ 483555 w 620881"/>
                <a:gd name="connsiteY155" fmla="*/ 7741 h 212616"/>
                <a:gd name="connsiteX156" fmla="*/ 471016 w 620881"/>
                <a:gd name="connsiteY156" fmla="*/ 7008 h 212616"/>
                <a:gd name="connsiteX157" fmla="*/ 471016 w 620881"/>
                <a:gd name="connsiteY157" fmla="*/ 7008 h 212616"/>
                <a:gd name="connsiteX158" fmla="*/ 458460 w 620881"/>
                <a:gd name="connsiteY158" fmla="*/ 6258 h 212616"/>
                <a:gd name="connsiteX159" fmla="*/ 445172 w 620881"/>
                <a:gd name="connsiteY159" fmla="*/ 5526 h 212616"/>
                <a:gd name="connsiteX160" fmla="*/ 445172 w 620881"/>
                <a:gd name="connsiteY160" fmla="*/ 5526 h 212616"/>
                <a:gd name="connsiteX161" fmla="*/ 431151 w 620881"/>
                <a:gd name="connsiteY161" fmla="*/ 4793 h 212616"/>
                <a:gd name="connsiteX162" fmla="*/ 417112 w 620881"/>
                <a:gd name="connsiteY162" fmla="*/ 4793 h 212616"/>
                <a:gd name="connsiteX163" fmla="*/ 403091 w 620881"/>
                <a:gd name="connsiteY163" fmla="*/ 4061 h 212616"/>
                <a:gd name="connsiteX164" fmla="*/ 388320 w 620881"/>
                <a:gd name="connsiteY164" fmla="*/ 4061 h 212616"/>
                <a:gd name="connsiteX165" fmla="*/ 373567 w 620881"/>
                <a:gd name="connsiteY165" fmla="*/ 3311 h 212616"/>
                <a:gd name="connsiteX166" fmla="*/ 248791 w 620881"/>
                <a:gd name="connsiteY166" fmla="*/ 3311 h 212616"/>
                <a:gd name="connsiteX167" fmla="*/ 234037 w 620881"/>
                <a:gd name="connsiteY167" fmla="*/ 4061 h 212616"/>
                <a:gd name="connsiteX168" fmla="*/ 219267 w 620881"/>
                <a:gd name="connsiteY168" fmla="*/ 4061 h 212616"/>
                <a:gd name="connsiteX169" fmla="*/ 205246 w 620881"/>
                <a:gd name="connsiteY169" fmla="*/ 4793 h 212616"/>
                <a:gd name="connsiteX170" fmla="*/ 191207 w 620881"/>
                <a:gd name="connsiteY170" fmla="*/ 4793 h 212616"/>
                <a:gd name="connsiteX171" fmla="*/ 177186 w 620881"/>
                <a:gd name="connsiteY171" fmla="*/ 5526 h 212616"/>
                <a:gd name="connsiteX172" fmla="*/ 177186 w 620881"/>
                <a:gd name="connsiteY172" fmla="*/ 5526 h 212616"/>
                <a:gd name="connsiteX173" fmla="*/ 163898 w 620881"/>
                <a:gd name="connsiteY173" fmla="*/ 6258 h 212616"/>
                <a:gd name="connsiteX174" fmla="*/ 151342 w 620881"/>
                <a:gd name="connsiteY174" fmla="*/ 7008 h 212616"/>
                <a:gd name="connsiteX175" fmla="*/ 151342 w 620881"/>
                <a:gd name="connsiteY175" fmla="*/ 7008 h 212616"/>
                <a:gd name="connsiteX176" fmla="*/ 138803 w 620881"/>
                <a:gd name="connsiteY176" fmla="*/ 7741 h 212616"/>
                <a:gd name="connsiteX177" fmla="*/ 138803 w 620881"/>
                <a:gd name="connsiteY177" fmla="*/ 7741 h 212616"/>
                <a:gd name="connsiteX178" fmla="*/ 126247 w 620881"/>
                <a:gd name="connsiteY178" fmla="*/ 8473 h 212616"/>
                <a:gd name="connsiteX179" fmla="*/ 126247 w 620881"/>
                <a:gd name="connsiteY179" fmla="*/ 8473 h 212616"/>
                <a:gd name="connsiteX180" fmla="*/ 115173 w 620881"/>
                <a:gd name="connsiteY180" fmla="*/ 9223 h 212616"/>
                <a:gd name="connsiteX181" fmla="*/ 115173 w 620881"/>
                <a:gd name="connsiteY181" fmla="*/ 9223 h 212616"/>
                <a:gd name="connsiteX182" fmla="*/ 103367 w 620881"/>
                <a:gd name="connsiteY182" fmla="*/ 9955 h 212616"/>
                <a:gd name="connsiteX183" fmla="*/ 103367 w 620881"/>
                <a:gd name="connsiteY183" fmla="*/ 9955 h 212616"/>
                <a:gd name="connsiteX184" fmla="*/ 93026 w 620881"/>
                <a:gd name="connsiteY184" fmla="*/ 10688 h 212616"/>
                <a:gd name="connsiteX185" fmla="*/ 93026 w 620881"/>
                <a:gd name="connsiteY185" fmla="*/ 10688 h 212616"/>
                <a:gd name="connsiteX186" fmla="*/ 82684 w 620881"/>
                <a:gd name="connsiteY186" fmla="*/ 11438 h 212616"/>
                <a:gd name="connsiteX187" fmla="*/ 82684 w 620881"/>
                <a:gd name="connsiteY187" fmla="*/ 11438 h 212616"/>
                <a:gd name="connsiteX188" fmla="*/ 73093 w 620881"/>
                <a:gd name="connsiteY188" fmla="*/ 12902 h 212616"/>
                <a:gd name="connsiteX189" fmla="*/ 73093 w 620881"/>
                <a:gd name="connsiteY189" fmla="*/ 12902 h 212616"/>
                <a:gd name="connsiteX190" fmla="*/ 63501 w 620881"/>
                <a:gd name="connsiteY190" fmla="*/ 13652 h 212616"/>
                <a:gd name="connsiteX191" fmla="*/ 63501 w 620881"/>
                <a:gd name="connsiteY191" fmla="*/ 13652 h 212616"/>
                <a:gd name="connsiteX192" fmla="*/ 55375 w 620881"/>
                <a:gd name="connsiteY192" fmla="*/ 14385 h 212616"/>
                <a:gd name="connsiteX193" fmla="*/ 55375 w 620881"/>
                <a:gd name="connsiteY193" fmla="*/ 14385 h 212616"/>
                <a:gd name="connsiteX194" fmla="*/ 47248 w 620881"/>
                <a:gd name="connsiteY194" fmla="*/ 15867 h 212616"/>
                <a:gd name="connsiteX195" fmla="*/ 47248 w 620881"/>
                <a:gd name="connsiteY195" fmla="*/ 15867 h 212616"/>
                <a:gd name="connsiteX196" fmla="*/ 39871 w 620881"/>
                <a:gd name="connsiteY196" fmla="*/ 16600 h 212616"/>
                <a:gd name="connsiteX197" fmla="*/ 39871 w 620881"/>
                <a:gd name="connsiteY197" fmla="*/ 16600 h 212616"/>
                <a:gd name="connsiteX198" fmla="*/ 33227 w 620881"/>
                <a:gd name="connsiteY198" fmla="*/ 18082 h 212616"/>
                <a:gd name="connsiteX199" fmla="*/ 33227 w 620881"/>
                <a:gd name="connsiteY199" fmla="*/ 18082 h 212616"/>
                <a:gd name="connsiteX200" fmla="*/ 26583 w 620881"/>
                <a:gd name="connsiteY200" fmla="*/ 18814 h 212616"/>
                <a:gd name="connsiteX201" fmla="*/ 26583 w 620881"/>
                <a:gd name="connsiteY201" fmla="*/ 18814 h 212616"/>
                <a:gd name="connsiteX202" fmla="*/ 21421 w 620881"/>
                <a:gd name="connsiteY202" fmla="*/ 20297 h 212616"/>
                <a:gd name="connsiteX203" fmla="*/ 21421 w 620881"/>
                <a:gd name="connsiteY203" fmla="*/ 20297 h 212616"/>
                <a:gd name="connsiteX204" fmla="*/ 16242 w 620881"/>
                <a:gd name="connsiteY204" fmla="*/ 21762 h 212616"/>
                <a:gd name="connsiteX205" fmla="*/ 16991 w 620881"/>
                <a:gd name="connsiteY205" fmla="*/ 21762 h 212616"/>
                <a:gd name="connsiteX206" fmla="*/ 12562 w 620881"/>
                <a:gd name="connsiteY206" fmla="*/ 22511 h 212616"/>
                <a:gd name="connsiteX207" fmla="*/ 12562 w 620881"/>
                <a:gd name="connsiteY207" fmla="*/ 22511 h 212616"/>
                <a:gd name="connsiteX208" fmla="*/ 8865 w 620881"/>
                <a:gd name="connsiteY208" fmla="*/ 23976 h 212616"/>
                <a:gd name="connsiteX209" fmla="*/ 9597 w 620881"/>
                <a:gd name="connsiteY209" fmla="*/ 23976 h 212616"/>
                <a:gd name="connsiteX210" fmla="*/ 6650 w 620881"/>
                <a:gd name="connsiteY210" fmla="*/ 25458 h 212616"/>
                <a:gd name="connsiteX211" fmla="*/ 6650 w 620881"/>
                <a:gd name="connsiteY211" fmla="*/ 24726 h 212616"/>
                <a:gd name="connsiteX212" fmla="*/ 5168 w 620881"/>
                <a:gd name="connsiteY212" fmla="*/ 26191 h 212616"/>
                <a:gd name="connsiteX213" fmla="*/ 5168 w 620881"/>
                <a:gd name="connsiteY213" fmla="*/ 26191 h 212616"/>
                <a:gd name="connsiteX214" fmla="*/ 3703 w 620881"/>
                <a:gd name="connsiteY214" fmla="*/ 27673 h 212616"/>
                <a:gd name="connsiteX215" fmla="*/ 4435 w 620881"/>
                <a:gd name="connsiteY215" fmla="*/ 26941 h 212616"/>
                <a:gd name="connsiteX216" fmla="*/ 3703 w 620881"/>
                <a:gd name="connsiteY216" fmla="*/ 28406 h 212616"/>
                <a:gd name="connsiteX217" fmla="*/ 3703 w 620881"/>
                <a:gd name="connsiteY217" fmla="*/ 27673 h 212616"/>
                <a:gd name="connsiteX218" fmla="*/ 4435 w 620881"/>
                <a:gd name="connsiteY218" fmla="*/ 28406 h 212616"/>
                <a:gd name="connsiteX219" fmla="*/ 3703 w 620881"/>
                <a:gd name="connsiteY219" fmla="*/ 28406 h 212616"/>
                <a:gd name="connsiteX220" fmla="*/ 5168 w 620881"/>
                <a:gd name="connsiteY220" fmla="*/ 29156 h 212616"/>
                <a:gd name="connsiteX221" fmla="*/ 4435 w 620881"/>
                <a:gd name="connsiteY221" fmla="*/ 29156 h 212616"/>
                <a:gd name="connsiteX222" fmla="*/ 6650 w 620881"/>
                <a:gd name="connsiteY222" fmla="*/ 30621 h 212616"/>
                <a:gd name="connsiteX223" fmla="*/ 6650 w 620881"/>
                <a:gd name="connsiteY223" fmla="*/ 30621 h 212616"/>
                <a:gd name="connsiteX224" fmla="*/ 9597 w 620881"/>
                <a:gd name="connsiteY224" fmla="*/ 32103 h 212616"/>
                <a:gd name="connsiteX225" fmla="*/ 8865 w 620881"/>
                <a:gd name="connsiteY225" fmla="*/ 31370 h 212616"/>
                <a:gd name="connsiteX226" fmla="*/ 12562 w 620881"/>
                <a:gd name="connsiteY226" fmla="*/ 32853 h 212616"/>
                <a:gd name="connsiteX227" fmla="*/ 12562 w 620881"/>
                <a:gd name="connsiteY227" fmla="*/ 32853 h 212616"/>
                <a:gd name="connsiteX228" fmla="*/ 16991 w 620881"/>
                <a:gd name="connsiteY228" fmla="*/ 34318 h 212616"/>
                <a:gd name="connsiteX229" fmla="*/ 16242 w 620881"/>
                <a:gd name="connsiteY229" fmla="*/ 34318 h 212616"/>
                <a:gd name="connsiteX230" fmla="*/ 21421 w 620881"/>
                <a:gd name="connsiteY230" fmla="*/ 35068 h 212616"/>
                <a:gd name="connsiteX231" fmla="*/ 21421 w 620881"/>
                <a:gd name="connsiteY231" fmla="*/ 35068 h 212616"/>
                <a:gd name="connsiteX232" fmla="*/ 26583 w 620881"/>
                <a:gd name="connsiteY232" fmla="*/ 36532 h 212616"/>
                <a:gd name="connsiteX233" fmla="*/ 26583 w 620881"/>
                <a:gd name="connsiteY233" fmla="*/ 36532 h 212616"/>
                <a:gd name="connsiteX234" fmla="*/ 33227 w 620881"/>
                <a:gd name="connsiteY234" fmla="*/ 38015 h 212616"/>
                <a:gd name="connsiteX235" fmla="*/ 33227 w 620881"/>
                <a:gd name="connsiteY235" fmla="*/ 38015 h 212616"/>
                <a:gd name="connsiteX236" fmla="*/ 39871 w 620881"/>
                <a:gd name="connsiteY236" fmla="*/ 38747 h 212616"/>
                <a:gd name="connsiteX237" fmla="*/ 39871 w 620881"/>
                <a:gd name="connsiteY237" fmla="*/ 38747 h 212616"/>
                <a:gd name="connsiteX238" fmla="*/ 47248 w 620881"/>
                <a:gd name="connsiteY238" fmla="*/ 40229 h 212616"/>
                <a:gd name="connsiteX239" fmla="*/ 47248 w 620881"/>
                <a:gd name="connsiteY239" fmla="*/ 40229 h 212616"/>
                <a:gd name="connsiteX240" fmla="*/ 55375 w 620881"/>
                <a:gd name="connsiteY240" fmla="*/ 40962 h 212616"/>
                <a:gd name="connsiteX241" fmla="*/ 55375 w 620881"/>
                <a:gd name="connsiteY241" fmla="*/ 40962 h 212616"/>
                <a:gd name="connsiteX242" fmla="*/ 63501 w 620881"/>
                <a:gd name="connsiteY242" fmla="*/ 41712 h 212616"/>
                <a:gd name="connsiteX243" fmla="*/ 63501 w 620881"/>
                <a:gd name="connsiteY243" fmla="*/ 41712 h 212616"/>
                <a:gd name="connsiteX244" fmla="*/ 73093 w 620881"/>
                <a:gd name="connsiteY244" fmla="*/ 43177 h 212616"/>
                <a:gd name="connsiteX245" fmla="*/ 73093 w 620881"/>
                <a:gd name="connsiteY245" fmla="*/ 43177 h 212616"/>
                <a:gd name="connsiteX246" fmla="*/ 82684 w 620881"/>
                <a:gd name="connsiteY246" fmla="*/ 43927 h 212616"/>
                <a:gd name="connsiteX247" fmla="*/ 82684 w 620881"/>
                <a:gd name="connsiteY247" fmla="*/ 43927 h 212616"/>
                <a:gd name="connsiteX248" fmla="*/ 93026 w 620881"/>
                <a:gd name="connsiteY248" fmla="*/ 44659 h 212616"/>
                <a:gd name="connsiteX249" fmla="*/ 93026 w 620881"/>
                <a:gd name="connsiteY249" fmla="*/ 44659 h 212616"/>
                <a:gd name="connsiteX250" fmla="*/ 103367 w 620881"/>
                <a:gd name="connsiteY250" fmla="*/ 45391 h 212616"/>
                <a:gd name="connsiteX251" fmla="*/ 103367 w 620881"/>
                <a:gd name="connsiteY251" fmla="*/ 45391 h 212616"/>
                <a:gd name="connsiteX252" fmla="*/ 115173 w 620881"/>
                <a:gd name="connsiteY252" fmla="*/ 46874 h 212616"/>
                <a:gd name="connsiteX253" fmla="*/ 115173 w 620881"/>
                <a:gd name="connsiteY253" fmla="*/ 46874 h 212616"/>
                <a:gd name="connsiteX254" fmla="*/ 126247 w 620881"/>
                <a:gd name="connsiteY254" fmla="*/ 47606 h 212616"/>
                <a:gd name="connsiteX255" fmla="*/ 126247 w 620881"/>
                <a:gd name="connsiteY255" fmla="*/ 47606 h 212616"/>
                <a:gd name="connsiteX256" fmla="*/ 138803 w 620881"/>
                <a:gd name="connsiteY256" fmla="*/ 48338 h 212616"/>
                <a:gd name="connsiteX257" fmla="*/ 138803 w 620881"/>
                <a:gd name="connsiteY257" fmla="*/ 48338 h 212616"/>
                <a:gd name="connsiteX258" fmla="*/ 151342 w 620881"/>
                <a:gd name="connsiteY258" fmla="*/ 49089 h 212616"/>
                <a:gd name="connsiteX259" fmla="*/ 163898 w 620881"/>
                <a:gd name="connsiteY259" fmla="*/ 49089 h 212616"/>
                <a:gd name="connsiteX260" fmla="*/ 177186 w 620881"/>
                <a:gd name="connsiteY260" fmla="*/ 49821 h 212616"/>
                <a:gd name="connsiteX261" fmla="*/ 177186 w 620881"/>
                <a:gd name="connsiteY261" fmla="*/ 49821 h 212616"/>
                <a:gd name="connsiteX262" fmla="*/ 191207 w 620881"/>
                <a:gd name="connsiteY262" fmla="*/ 50553 h 212616"/>
                <a:gd name="connsiteX263" fmla="*/ 191207 w 620881"/>
                <a:gd name="connsiteY263" fmla="*/ 50553 h 212616"/>
                <a:gd name="connsiteX264" fmla="*/ 205246 w 620881"/>
                <a:gd name="connsiteY264" fmla="*/ 51303 h 212616"/>
                <a:gd name="connsiteX265" fmla="*/ 219267 w 620881"/>
                <a:gd name="connsiteY265" fmla="*/ 51303 h 212616"/>
                <a:gd name="connsiteX266" fmla="*/ 234037 w 620881"/>
                <a:gd name="connsiteY266" fmla="*/ 52036 h 212616"/>
                <a:gd name="connsiteX267" fmla="*/ 248791 w 620881"/>
                <a:gd name="connsiteY267" fmla="*/ 52036 h 212616"/>
                <a:gd name="connsiteX268" fmla="*/ 279798 w 620881"/>
                <a:gd name="connsiteY268" fmla="*/ 52768 h 212616"/>
                <a:gd name="connsiteX269" fmla="*/ 342561 w 620881"/>
                <a:gd name="connsiteY269" fmla="*/ 52768 h 212616"/>
                <a:gd name="connsiteX270" fmla="*/ 373567 w 620881"/>
                <a:gd name="connsiteY270" fmla="*/ 52036 h 212616"/>
                <a:gd name="connsiteX271" fmla="*/ 388320 w 620881"/>
                <a:gd name="connsiteY271" fmla="*/ 52036 h 212616"/>
                <a:gd name="connsiteX272" fmla="*/ 403091 w 620881"/>
                <a:gd name="connsiteY272" fmla="*/ 51303 h 212616"/>
                <a:gd name="connsiteX273" fmla="*/ 417112 w 620881"/>
                <a:gd name="connsiteY273" fmla="*/ 51303 h 212616"/>
                <a:gd name="connsiteX274" fmla="*/ 431151 w 620881"/>
                <a:gd name="connsiteY274" fmla="*/ 50553 h 212616"/>
                <a:gd name="connsiteX275" fmla="*/ 431151 w 620881"/>
                <a:gd name="connsiteY275" fmla="*/ 50553 h 212616"/>
                <a:gd name="connsiteX276" fmla="*/ 445172 w 620881"/>
                <a:gd name="connsiteY276" fmla="*/ 49821 h 212616"/>
                <a:gd name="connsiteX277" fmla="*/ 445172 w 620881"/>
                <a:gd name="connsiteY277" fmla="*/ 49821 h 212616"/>
                <a:gd name="connsiteX278" fmla="*/ 458460 w 620881"/>
                <a:gd name="connsiteY278" fmla="*/ 49089 h 212616"/>
                <a:gd name="connsiteX279" fmla="*/ 471016 w 620881"/>
                <a:gd name="connsiteY279" fmla="*/ 49089 h 212616"/>
                <a:gd name="connsiteX280" fmla="*/ 483555 w 620881"/>
                <a:gd name="connsiteY280" fmla="*/ 48338 h 212616"/>
                <a:gd name="connsiteX281" fmla="*/ 483555 w 620881"/>
                <a:gd name="connsiteY281" fmla="*/ 48338 h 212616"/>
                <a:gd name="connsiteX282" fmla="*/ 496111 w 620881"/>
                <a:gd name="connsiteY282" fmla="*/ 47606 h 212616"/>
                <a:gd name="connsiteX283" fmla="*/ 496111 w 620881"/>
                <a:gd name="connsiteY283" fmla="*/ 47606 h 212616"/>
                <a:gd name="connsiteX284" fmla="*/ 507917 w 620881"/>
                <a:gd name="connsiteY284" fmla="*/ 46874 h 212616"/>
                <a:gd name="connsiteX285" fmla="*/ 507917 w 620881"/>
                <a:gd name="connsiteY285" fmla="*/ 46874 h 212616"/>
                <a:gd name="connsiteX286" fmla="*/ 518991 w 620881"/>
                <a:gd name="connsiteY286" fmla="*/ 45391 h 212616"/>
                <a:gd name="connsiteX287" fmla="*/ 518991 w 620881"/>
                <a:gd name="connsiteY287" fmla="*/ 45391 h 212616"/>
                <a:gd name="connsiteX288" fmla="*/ 529332 w 620881"/>
                <a:gd name="connsiteY288" fmla="*/ 44659 h 212616"/>
                <a:gd name="connsiteX289" fmla="*/ 529332 w 620881"/>
                <a:gd name="connsiteY289" fmla="*/ 44659 h 212616"/>
                <a:gd name="connsiteX290" fmla="*/ 539674 w 620881"/>
                <a:gd name="connsiteY290" fmla="*/ 43927 h 212616"/>
                <a:gd name="connsiteX291" fmla="*/ 539674 w 620881"/>
                <a:gd name="connsiteY291" fmla="*/ 43927 h 212616"/>
                <a:gd name="connsiteX292" fmla="*/ 549265 w 620881"/>
                <a:gd name="connsiteY292" fmla="*/ 43177 h 212616"/>
                <a:gd name="connsiteX293" fmla="*/ 549265 w 620881"/>
                <a:gd name="connsiteY293" fmla="*/ 43177 h 212616"/>
                <a:gd name="connsiteX294" fmla="*/ 558857 w 620881"/>
                <a:gd name="connsiteY294" fmla="*/ 41712 h 212616"/>
                <a:gd name="connsiteX295" fmla="*/ 558857 w 620881"/>
                <a:gd name="connsiteY295" fmla="*/ 41712 h 212616"/>
                <a:gd name="connsiteX296" fmla="*/ 566983 w 620881"/>
                <a:gd name="connsiteY296" fmla="*/ 40962 h 212616"/>
                <a:gd name="connsiteX297" fmla="*/ 566983 w 620881"/>
                <a:gd name="connsiteY297" fmla="*/ 40962 h 212616"/>
                <a:gd name="connsiteX298" fmla="*/ 575110 w 620881"/>
                <a:gd name="connsiteY298" fmla="*/ 40229 h 212616"/>
                <a:gd name="connsiteX299" fmla="*/ 575110 w 620881"/>
                <a:gd name="connsiteY299" fmla="*/ 40229 h 212616"/>
                <a:gd name="connsiteX300" fmla="*/ 582486 w 620881"/>
                <a:gd name="connsiteY300" fmla="*/ 38747 h 212616"/>
                <a:gd name="connsiteX301" fmla="*/ 582486 w 620881"/>
                <a:gd name="connsiteY301" fmla="*/ 38747 h 212616"/>
                <a:gd name="connsiteX302" fmla="*/ 589131 w 620881"/>
                <a:gd name="connsiteY302" fmla="*/ 38015 h 212616"/>
                <a:gd name="connsiteX303" fmla="*/ 589131 w 620881"/>
                <a:gd name="connsiteY303" fmla="*/ 38015 h 212616"/>
                <a:gd name="connsiteX304" fmla="*/ 595775 w 620881"/>
                <a:gd name="connsiteY304" fmla="*/ 36532 h 212616"/>
                <a:gd name="connsiteX305" fmla="*/ 595775 w 620881"/>
                <a:gd name="connsiteY305" fmla="*/ 36532 h 212616"/>
                <a:gd name="connsiteX306" fmla="*/ 600937 w 620881"/>
                <a:gd name="connsiteY306" fmla="*/ 35068 h 212616"/>
                <a:gd name="connsiteX307" fmla="*/ 600937 w 620881"/>
                <a:gd name="connsiteY307" fmla="*/ 35068 h 212616"/>
                <a:gd name="connsiteX308" fmla="*/ 606116 w 620881"/>
                <a:gd name="connsiteY308" fmla="*/ 34318 h 212616"/>
                <a:gd name="connsiteX309" fmla="*/ 606116 w 620881"/>
                <a:gd name="connsiteY309" fmla="*/ 34318 h 212616"/>
                <a:gd name="connsiteX310" fmla="*/ 609796 w 620881"/>
                <a:gd name="connsiteY310" fmla="*/ 32853 h 212616"/>
                <a:gd name="connsiteX311" fmla="*/ 609796 w 620881"/>
                <a:gd name="connsiteY311" fmla="*/ 32853 h 212616"/>
                <a:gd name="connsiteX312" fmla="*/ 613493 w 620881"/>
                <a:gd name="connsiteY312" fmla="*/ 31370 h 212616"/>
                <a:gd name="connsiteX313" fmla="*/ 613493 w 620881"/>
                <a:gd name="connsiteY313" fmla="*/ 32103 h 212616"/>
                <a:gd name="connsiteX314" fmla="*/ 615708 w 620881"/>
                <a:gd name="connsiteY314" fmla="*/ 30621 h 212616"/>
                <a:gd name="connsiteX315" fmla="*/ 615708 w 620881"/>
                <a:gd name="connsiteY315" fmla="*/ 30621 h 212616"/>
                <a:gd name="connsiteX316" fmla="*/ 617922 w 620881"/>
                <a:gd name="connsiteY316" fmla="*/ 29156 h 212616"/>
                <a:gd name="connsiteX317" fmla="*/ 617190 w 620881"/>
                <a:gd name="connsiteY317" fmla="*/ 29156 h 212616"/>
                <a:gd name="connsiteX318" fmla="*/ 618655 w 620881"/>
                <a:gd name="connsiteY318" fmla="*/ 28406 h 212616"/>
                <a:gd name="connsiteX319" fmla="*/ 617922 w 620881"/>
                <a:gd name="connsiteY319" fmla="*/ 28406 h 212616"/>
                <a:gd name="connsiteX320" fmla="*/ 618655 w 620881"/>
                <a:gd name="connsiteY320" fmla="*/ 27673 h 212616"/>
                <a:gd name="connsiteX321" fmla="*/ 618655 w 620881"/>
                <a:gd name="connsiteY321" fmla="*/ 28406 h 212616"/>
                <a:gd name="connsiteX322" fmla="*/ 621620 w 620881"/>
                <a:gd name="connsiteY322" fmla="*/ 27673 h 212616"/>
                <a:gd name="connsiteX323" fmla="*/ 621620 w 620881"/>
                <a:gd name="connsiteY323" fmla="*/ 185653 h 212616"/>
                <a:gd name="connsiteX324" fmla="*/ 620887 w 620881"/>
                <a:gd name="connsiteY324" fmla="*/ 187868 h 212616"/>
                <a:gd name="connsiteX325" fmla="*/ 619405 w 620881"/>
                <a:gd name="connsiteY325" fmla="*/ 189351 h 212616"/>
                <a:gd name="connsiteX326" fmla="*/ 617190 w 620881"/>
                <a:gd name="connsiteY326" fmla="*/ 190833 h 212616"/>
                <a:gd name="connsiteX327" fmla="*/ 614226 w 620881"/>
                <a:gd name="connsiteY327" fmla="*/ 192315 h 212616"/>
                <a:gd name="connsiteX328" fmla="*/ 610546 w 620881"/>
                <a:gd name="connsiteY328" fmla="*/ 193780 h 212616"/>
                <a:gd name="connsiteX329" fmla="*/ 606849 w 620881"/>
                <a:gd name="connsiteY329" fmla="*/ 194530 h 212616"/>
                <a:gd name="connsiteX330" fmla="*/ 601687 w 620881"/>
                <a:gd name="connsiteY330" fmla="*/ 195995 h 212616"/>
                <a:gd name="connsiteX331" fmla="*/ 596507 w 620881"/>
                <a:gd name="connsiteY331" fmla="*/ 197477 h 212616"/>
                <a:gd name="connsiteX332" fmla="*/ 589863 w 620881"/>
                <a:gd name="connsiteY332" fmla="*/ 198209 h 212616"/>
                <a:gd name="connsiteX333" fmla="*/ 583219 w 620881"/>
                <a:gd name="connsiteY333" fmla="*/ 199692 h 212616"/>
                <a:gd name="connsiteX334" fmla="*/ 575842 w 620881"/>
                <a:gd name="connsiteY334" fmla="*/ 200424 h 212616"/>
                <a:gd name="connsiteX335" fmla="*/ 567716 w 620881"/>
                <a:gd name="connsiteY335" fmla="*/ 201906 h 212616"/>
                <a:gd name="connsiteX336" fmla="*/ 558857 w 620881"/>
                <a:gd name="connsiteY336" fmla="*/ 202639 h 212616"/>
                <a:gd name="connsiteX337" fmla="*/ 549998 w 620881"/>
                <a:gd name="connsiteY337" fmla="*/ 203389 h 212616"/>
                <a:gd name="connsiteX338" fmla="*/ 540406 w 620881"/>
                <a:gd name="connsiteY338" fmla="*/ 204854 h 212616"/>
                <a:gd name="connsiteX339" fmla="*/ 530065 w 620881"/>
                <a:gd name="connsiteY339" fmla="*/ 205604 h 212616"/>
                <a:gd name="connsiteX340" fmla="*/ 518991 w 620881"/>
                <a:gd name="connsiteY340" fmla="*/ 206336 h 212616"/>
                <a:gd name="connsiteX341" fmla="*/ 507917 w 620881"/>
                <a:gd name="connsiteY341" fmla="*/ 207068 h 212616"/>
                <a:gd name="connsiteX342" fmla="*/ 496111 w 620881"/>
                <a:gd name="connsiteY342" fmla="*/ 207801 h 212616"/>
                <a:gd name="connsiteX343" fmla="*/ 484305 w 620881"/>
                <a:gd name="connsiteY343" fmla="*/ 208551 h 212616"/>
                <a:gd name="connsiteX344" fmla="*/ 471749 w 620881"/>
                <a:gd name="connsiteY344" fmla="*/ 209283 h 212616"/>
                <a:gd name="connsiteX345" fmla="*/ 458460 w 620881"/>
                <a:gd name="connsiteY345" fmla="*/ 210016 h 212616"/>
                <a:gd name="connsiteX346" fmla="*/ 445172 w 620881"/>
                <a:gd name="connsiteY346" fmla="*/ 210766 h 212616"/>
                <a:gd name="connsiteX347" fmla="*/ 431883 w 620881"/>
                <a:gd name="connsiteY347" fmla="*/ 211498 h 212616"/>
                <a:gd name="connsiteX348" fmla="*/ 417862 w 620881"/>
                <a:gd name="connsiteY348" fmla="*/ 211498 h 212616"/>
                <a:gd name="connsiteX349" fmla="*/ 403091 w 620881"/>
                <a:gd name="connsiteY349" fmla="*/ 212230 h 212616"/>
                <a:gd name="connsiteX350" fmla="*/ 388320 w 620881"/>
                <a:gd name="connsiteY350" fmla="*/ 212230 h 212616"/>
                <a:gd name="connsiteX351" fmla="*/ 373567 w 620881"/>
                <a:gd name="connsiteY351" fmla="*/ 212980 h 212616"/>
                <a:gd name="connsiteX352" fmla="*/ 248791 w 620881"/>
                <a:gd name="connsiteY352" fmla="*/ 212980 h 212616"/>
                <a:gd name="connsiteX353" fmla="*/ 234037 w 620881"/>
                <a:gd name="connsiteY353" fmla="*/ 212230 h 212616"/>
                <a:gd name="connsiteX354" fmla="*/ 219267 w 620881"/>
                <a:gd name="connsiteY354" fmla="*/ 212230 h 212616"/>
                <a:gd name="connsiteX355" fmla="*/ 205246 w 620881"/>
                <a:gd name="connsiteY355" fmla="*/ 211498 h 212616"/>
                <a:gd name="connsiteX356" fmla="*/ 191207 w 620881"/>
                <a:gd name="connsiteY356" fmla="*/ 211498 h 212616"/>
                <a:gd name="connsiteX357" fmla="*/ 177186 w 620881"/>
                <a:gd name="connsiteY357" fmla="*/ 210766 h 212616"/>
                <a:gd name="connsiteX358" fmla="*/ 163898 w 620881"/>
                <a:gd name="connsiteY358" fmla="*/ 210016 h 212616"/>
                <a:gd name="connsiteX359" fmla="*/ 151342 w 620881"/>
                <a:gd name="connsiteY359" fmla="*/ 209283 h 212616"/>
                <a:gd name="connsiteX360" fmla="*/ 138803 w 620881"/>
                <a:gd name="connsiteY360" fmla="*/ 208551 h 212616"/>
                <a:gd name="connsiteX361" fmla="*/ 126247 w 620881"/>
                <a:gd name="connsiteY361" fmla="*/ 207801 h 212616"/>
                <a:gd name="connsiteX362" fmla="*/ 114441 w 620881"/>
                <a:gd name="connsiteY362" fmla="*/ 207068 h 212616"/>
                <a:gd name="connsiteX363" fmla="*/ 103367 w 620881"/>
                <a:gd name="connsiteY363" fmla="*/ 206336 h 212616"/>
                <a:gd name="connsiteX364" fmla="*/ 93026 w 620881"/>
                <a:gd name="connsiteY364" fmla="*/ 205604 h 212616"/>
                <a:gd name="connsiteX365" fmla="*/ 82684 w 620881"/>
                <a:gd name="connsiteY365" fmla="*/ 204854 h 212616"/>
                <a:gd name="connsiteX366" fmla="*/ 72360 w 620881"/>
                <a:gd name="connsiteY366" fmla="*/ 203389 h 212616"/>
                <a:gd name="connsiteX367" fmla="*/ 63501 w 620881"/>
                <a:gd name="connsiteY367" fmla="*/ 202639 h 212616"/>
                <a:gd name="connsiteX368" fmla="*/ 54642 w 620881"/>
                <a:gd name="connsiteY368" fmla="*/ 201906 h 212616"/>
                <a:gd name="connsiteX369" fmla="*/ 46516 w 620881"/>
                <a:gd name="connsiteY369" fmla="*/ 200424 h 212616"/>
                <a:gd name="connsiteX370" fmla="*/ 39139 w 620881"/>
                <a:gd name="connsiteY370" fmla="*/ 199692 h 212616"/>
                <a:gd name="connsiteX371" fmla="*/ 32495 w 620881"/>
                <a:gd name="connsiteY371" fmla="*/ 198209 h 212616"/>
                <a:gd name="connsiteX372" fmla="*/ 26583 w 620881"/>
                <a:gd name="connsiteY372" fmla="*/ 197477 h 212616"/>
                <a:gd name="connsiteX373" fmla="*/ 20671 w 620881"/>
                <a:gd name="connsiteY373" fmla="*/ 195995 h 212616"/>
                <a:gd name="connsiteX374" fmla="*/ 15509 w 620881"/>
                <a:gd name="connsiteY374" fmla="*/ 194530 h 212616"/>
                <a:gd name="connsiteX375" fmla="*/ 11812 w 620881"/>
                <a:gd name="connsiteY375" fmla="*/ 193780 h 212616"/>
                <a:gd name="connsiteX376" fmla="*/ 8133 w 620881"/>
                <a:gd name="connsiteY376" fmla="*/ 192315 h 212616"/>
                <a:gd name="connsiteX377" fmla="*/ 5168 w 620881"/>
                <a:gd name="connsiteY377" fmla="*/ 190833 h 212616"/>
                <a:gd name="connsiteX378" fmla="*/ 2953 w 620881"/>
                <a:gd name="connsiteY378" fmla="*/ 189351 h 212616"/>
                <a:gd name="connsiteX379" fmla="*/ 1488 w 620881"/>
                <a:gd name="connsiteY379" fmla="*/ 187868 h 212616"/>
                <a:gd name="connsiteX380" fmla="*/ 738 w 620881"/>
                <a:gd name="connsiteY380" fmla="*/ 185653 h 212616"/>
                <a:gd name="connsiteX381" fmla="*/ 738 w 620881"/>
                <a:gd name="connsiteY381" fmla="*/ 27673 h 212616"/>
                <a:gd name="connsiteX382" fmla="*/ 3703 w 620881"/>
                <a:gd name="connsiteY382" fmla="*/ 27673 h 212616"/>
                <a:gd name="connsiteX383" fmla="*/ 3703 w 620881"/>
                <a:gd name="connsiteY383" fmla="*/ 185653 h 212616"/>
                <a:gd name="connsiteX384" fmla="*/ 3703 w 620881"/>
                <a:gd name="connsiteY384" fmla="*/ 184921 h 212616"/>
                <a:gd name="connsiteX385" fmla="*/ 4435 w 620881"/>
                <a:gd name="connsiteY385" fmla="*/ 186403 h 212616"/>
                <a:gd name="connsiteX386" fmla="*/ 3703 w 620881"/>
                <a:gd name="connsiteY386" fmla="*/ 185671 h 212616"/>
                <a:gd name="connsiteX387" fmla="*/ 5185 w 620881"/>
                <a:gd name="connsiteY387" fmla="*/ 187136 h 212616"/>
                <a:gd name="connsiteX388" fmla="*/ 4435 w 620881"/>
                <a:gd name="connsiteY388" fmla="*/ 187136 h 212616"/>
                <a:gd name="connsiteX389" fmla="*/ 6650 w 620881"/>
                <a:gd name="connsiteY389" fmla="*/ 187886 h 212616"/>
                <a:gd name="connsiteX390" fmla="*/ 6650 w 620881"/>
                <a:gd name="connsiteY390" fmla="*/ 187886 h 212616"/>
                <a:gd name="connsiteX391" fmla="*/ 9615 w 620881"/>
                <a:gd name="connsiteY391" fmla="*/ 189351 h 212616"/>
                <a:gd name="connsiteX392" fmla="*/ 8865 w 620881"/>
                <a:gd name="connsiteY392" fmla="*/ 189351 h 212616"/>
                <a:gd name="connsiteX393" fmla="*/ 12562 w 620881"/>
                <a:gd name="connsiteY393" fmla="*/ 190833 h 212616"/>
                <a:gd name="connsiteX394" fmla="*/ 12562 w 620881"/>
                <a:gd name="connsiteY394" fmla="*/ 190833 h 212616"/>
                <a:gd name="connsiteX395" fmla="*/ 16991 w 620881"/>
                <a:gd name="connsiteY395" fmla="*/ 191565 h 212616"/>
                <a:gd name="connsiteX396" fmla="*/ 16259 w 620881"/>
                <a:gd name="connsiteY396" fmla="*/ 191565 h 212616"/>
                <a:gd name="connsiteX397" fmla="*/ 21421 w 620881"/>
                <a:gd name="connsiteY397" fmla="*/ 193047 h 212616"/>
                <a:gd name="connsiteX398" fmla="*/ 21421 w 620881"/>
                <a:gd name="connsiteY398" fmla="*/ 193047 h 212616"/>
                <a:gd name="connsiteX399" fmla="*/ 26583 w 620881"/>
                <a:gd name="connsiteY399" fmla="*/ 194530 h 212616"/>
                <a:gd name="connsiteX400" fmla="*/ 26583 w 620881"/>
                <a:gd name="connsiteY400" fmla="*/ 194530 h 212616"/>
                <a:gd name="connsiteX401" fmla="*/ 33227 w 620881"/>
                <a:gd name="connsiteY401" fmla="*/ 195262 h 212616"/>
                <a:gd name="connsiteX402" fmla="*/ 33227 w 620881"/>
                <a:gd name="connsiteY402" fmla="*/ 195262 h 212616"/>
                <a:gd name="connsiteX403" fmla="*/ 39871 w 620881"/>
                <a:gd name="connsiteY403" fmla="*/ 196745 h 212616"/>
                <a:gd name="connsiteX404" fmla="*/ 39871 w 620881"/>
                <a:gd name="connsiteY404" fmla="*/ 196745 h 212616"/>
                <a:gd name="connsiteX405" fmla="*/ 47266 w 620881"/>
                <a:gd name="connsiteY405" fmla="*/ 197477 h 212616"/>
                <a:gd name="connsiteX406" fmla="*/ 47266 w 620881"/>
                <a:gd name="connsiteY406" fmla="*/ 197477 h 212616"/>
                <a:gd name="connsiteX407" fmla="*/ 55375 w 620881"/>
                <a:gd name="connsiteY407" fmla="*/ 198959 h 212616"/>
                <a:gd name="connsiteX408" fmla="*/ 55375 w 620881"/>
                <a:gd name="connsiteY408" fmla="*/ 198959 h 212616"/>
                <a:gd name="connsiteX409" fmla="*/ 63501 w 620881"/>
                <a:gd name="connsiteY409" fmla="*/ 199692 h 212616"/>
                <a:gd name="connsiteX410" fmla="*/ 63501 w 620881"/>
                <a:gd name="connsiteY410" fmla="*/ 199692 h 212616"/>
                <a:gd name="connsiteX411" fmla="*/ 73093 w 620881"/>
                <a:gd name="connsiteY411" fmla="*/ 200424 h 212616"/>
                <a:gd name="connsiteX412" fmla="*/ 73093 w 620881"/>
                <a:gd name="connsiteY412" fmla="*/ 200424 h 212616"/>
                <a:gd name="connsiteX413" fmla="*/ 82702 w 620881"/>
                <a:gd name="connsiteY413" fmla="*/ 201906 h 212616"/>
                <a:gd name="connsiteX414" fmla="*/ 82702 w 620881"/>
                <a:gd name="connsiteY414" fmla="*/ 201906 h 212616"/>
                <a:gd name="connsiteX415" fmla="*/ 93026 w 620881"/>
                <a:gd name="connsiteY415" fmla="*/ 202639 h 212616"/>
                <a:gd name="connsiteX416" fmla="*/ 93026 w 620881"/>
                <a:gd name="connsiteY416" fmla="*/ 202639 h 212616"/>
                <a:gd name="connsiteX417" fmla="*/ 103367 w 620881"/>
                <a:gd name="connsiteY417" fmla="*/ 203389 h 212616"/>
                <a:gd name="connsiteX418" fmla="*/ 103367 w 620881"/>
                <a:gd name="connsiteY418" fmla="*/ 203389 h 212616"/>
                <a:gd name="connsiteX419" fmla="*/ 115173 w 620881"/>
                <a:gd name="connsiteY419" fmla="*/ 204121 h 212616"/>
                <a:gd name="connsiteX420" fmla="*/ 115173 w 620881"/>
                <a:gd name="connsiteY420" fmla="*/ 204121 h 212616"/>
                <a:gd name="connsiteX421" fmla="*/ 126247 w 620881"/>
                <a:gd name="connsiteY421" fmla="*/ 204854 h 212616"/>
                <a:gd name="connsiteX422" fmla="*/ 126247 w 620881"/>
                <a:gd name="connsiteY422" fmla="*/ 204854 h 212616"/>
                <a:gd name="connsiteX423" fmla="*/ 138803 w 620881"/>
                <a:gd name="connsiteY423" fmla="*/ 205586 h 212616"/>
                <a:gd name="connsiteX424" fmla="*/ 138803 w 620881"/>
                <a:gd name="connsiteY424" fmla="*/ 205586 h 212616"/>
                <a:gd name="connsiteX425" fmla="*/ 151359 w 620881"/>
                <a:gd name="connsiteY425" fmla="*/ 206336 h 212616"/>
                <a:gd name="connsiteX426" fmla="*/ 151359 w 620881"/>
                <a:gd name="connsiteY426" fmla="*/ 206336 h 212616"/>
                <a:gd name="connsiteX427" fmla="*/ 163898 w 620881"/>
                <a:gd name="connsiteY427" fmla="*/ 207068 h 212616"/>
                <a:gd name="connsiteX428" fmla="*/ 177186 w 620881"/>
                <a:gd name="connsiteY428" fmla="*/ 207801 h 212616"/>
                <a:gd name="connsiteX429" fmla="*/ 191225 w 620881"/>
                <a:gd name="connsiteY429" fmla="*/ 207801 h 212616"/>
                <a:gd name="connsiteX430" fmla="*/ 205246 w 620881"/>
                <a:gd name="connsiteY430" fmla="*/ 208551 h 212616"/>
                <a:gd name="connsiteX431" fmla="*/ 205246 w 620881"/>
                <a:gd name="connsiteY431" fmla="*/ 208551 h 212616"/>
                <a:gd name="connsiteX432" fmla="*/ 219267 w 620881"/>
                <a:gd name="connsiteY432" fmla="*/ 209283 h 212616"/>
                <a:gd name="connsiteX433" fmla="*/ 234037 w 620881"/>
                <a:gd name="connsiteY433" fmla="*/ 209283 h 212616"/>
                <a:gd name="connsiteX434" fmla="*/ 248808 w 620881"/>
                <a:gd name="connsiteY434" fmla="*/ 210016 h 212616"/>
                <a:gd name="connsiteX435" fmla="*/ 373567 w 620881"/>
                <a:gd name="connsiteY435" fmla="*/ 210016 h 212616"/>
                <a:gd name="connsiteX436" fmla="*/ 388338 w 620881"/>
                <a:gd name="connsiteY436" fmla="*/ 209283 h 212616"/>
                <a:gd name="connsiteX437" fmla="*/ 403091 w 620881"/>
                <a:gd name="connsiteY437" fmla="*/ 209283 h 212616"/>
                <a:gd name="connsiteX438" fmla="*/ 417130 w 620881"/>
                <a:gd name="connsiteY438" fmla="*/ 208551 h 212616"/>
                <a:gd name="connsiteX439" fmla="*/ 417130 w 620881"/>
                <a:gd name="connsiteY439" fmla="*/ 208551 h 212616"/>
                <a:gd name="connsiteX440" fmla="*/ 431151 w 620881"/>
                <a:gd name="connsiteY440" fmla="*/ 207801 h 212616"/>
                <a:gd name="connsiteX441" fmla="*/ 445172 w 620881"/>
                <a:gd name="connsiteY441" fmla="*/ 207801 h 212616"/>
                <a:gd name="connsiteX442" fmla="*/ 458460 w 620881"/>
                <a:gd name="connsiteY442" fmla="*/ 207068 h 212616"/>
                <a:gd name="connsiteX443" fmla="*/ 458460 w 620881"/>
                <a:gd name="connsiteY443" fmla="*/ 207068 h 212616"/>
                <a:gd name="connsiteX444" fmla="*/ 471016 w 620881"/>
                <a:gd name="connsiteY444" fmla="*/ 206336 h 212616"/>
                <a:gd name="connsiteX445" fmla="*/ 483572 w 620881"/>
                <a:gd name="connsiteY445" fmla="*/ 205586 h 212616"/>
                <a:gd name="connsiteX446" fmla="*/ 483572 w 620881"/>
                <a:gd name="connsiteY446" fmla="*/ 205586 h 212616"/>
                <a:gd name="connsiteX447" fmla="*/ 496111 w 620881"/>
                <a:gd name="connsiteY447" fmla="*/ 204854 h 212616"/>
                <a:gd name="connsiteX448" fmla="*/ 496111 w 620881"/>
                <a:gd name="connsiteY448" fmla="*/ 204854 h 212616"/>
                <a:gd name="connsiteX449" fmla="*/ 507935 w 620881"/>
                <a:gd name="connsiteY449" fmla="*/ 204121 h 212616"/>
                <a:gd name="connsiteX450" fmla="*/ 507935 w 620881"/>
                <a:gd name="connsiteY450" fmla="*/ 204121 h 212616"/>
                <a:gd name="connsiteX451" fmla="*/ 519008 w 620881"/>
                <a:gd name="connsiteY451" fmla="*/ 203389 h 212616"/>
                <a:gd name="connsiteX452" fmla="*/ 519008 w 620881"/>
                <a:gd name="connsiteY452" fmla="*/ 203389 h 212616"/>
                <a:gd name="connsiteX453" fmla="*/ 529332 w 620881"/>
                <a:gd name="connsiteY453" fmla="*/ 202639 h 212616"/>
                <a:gd name="connsiteX454" fmla="*/ 529332 w 620881"/>
                <a:gd name="connsiteY454" fmla="*/ 202639 h 212616"/>
                <a:gd name="connsiteX455" fmla="*/ 539674 w 620881"/>
                <a:gd name="connsiteY455" fmla="*/ 201906 h 212616"/>
                <a:gd name="connsiteX456" fmla="*/ 539674 w 620881"/>
                <a:gd name="connsiteY456" fmla="*/ 201906 h 212616"/>
                <a:gd name="connsiteX457" fmla="*/ 549265 w 620881"/>
                <a:gd name="connsiteY457" fmla="*/ 200424 h 212616"/>
                <a:gd name="connsiteX458" fmla="*/ 549265 w 620881"/>
                <a:gd name="connsiteY458" fmla="*/ 200424 h 212616"/>
                <a:gd name="connsiteX459" fmla="*/ 558874 w 620881"/>
                <a:gd name="connsiteY459" fmla="*/ 199692 h 212616"/>
                <a:gd name="connsiteX460" fmla="*/ 558874 w 620881"/>
                <a:gd name="connsiteY460" fmla="*/ 199692 h 212616"/>
                <a:gd name="connsiteX461" fmla="*/ 566983 w 620881"/>
                <a:gd name="connsiteY461" fmla="*/ 198959 h 212616"/>
                <a:gd name="connsiteX462" fmla="*/ 566983 w 620881"/>
                <a:gd name="connsiteY462" fmla="*/ 198959 h 212616"/>
                <a:gd name="connsiteX463" fmla="*/ 575110 w 620881"/>
                <a:gd name="connsiteY463" fmla="*/ 197477 h 212616"/>
                <a:gd name="connsiteX464" fmla="*/ 575110 w 620881"/>
                <a:gd name="connsiteY464" fmla="*/ 197477 h 212616"/>
                <a:gd name="connsiteX465" fmla="*/ 582486 w 620881"/>
                <a:gd name="connsiteY465" fmla="*/ 196745 h 212616"/>
                <a:gd name="connsiteX466" fmla="*/ 582486 w 620881"/>
                <a:gd name="connsiteY466" fmla="*/ 196745 h 212616"/>
                <a:gd name="connsiteX467" fmla="*/ 589131 w 620881"/>
                <a:gd name="connsiteY467" fmla="*/ 195262 h 212616"/>
                <a:gd name="connsiteX468" fmla="*/ 589131 w 620881"/>
                <a:gd name="connsiteY468" fmla="*/ 195262 h 212616"/>
                <a:gd name="connsiteX469" fmla="*/ 595775 w 620881"/>
                <a:gd name="connsiteY469" fmla="*/ 194530 h 212616"/>
                <a:gd name="connsiteX470" fmla="*/ 595775 w 620881"/>
                <a:gd name="connsiteY470" fmla="*/ 194530 h 212616"/>
                <a:gd name="connsiteX471" fmla="*/ 600954 w 620881"/>
                <a:gd name="connsiteY471" fmla="*/ 193047 h 212616"/>
                <a:gd name="connsiteX472" fmla="*/ 600954 w 620881"/>
                <a:gd name="connsiteY472" fmla="*/ 193047 h 212616"/>
                <a:gd name="connsiteX473" fmla="*/ 606116 w 620881"/>
                <a:gd name="connsiteY473" fmla="*/ 191565 h 212616"/>
                <a:gd name="connsiteX474" fmla="*/ 606116 w 620881"/>
                <a:gd name="connsiteY474" fmla="*/ 191565 h 212616"/>
                <a:gd name="connsiteX475" fmla="*/ 609813 w 620881"/>
                <a:gd name="connsiteY475" fmla="*/ 190833 h 212616"/>
                <a:gd name="connsiteX476" fmla="*/ 609813 w 620881"/>
                <a:gd name="connsiteY476" fmla="*/ 190833 h 212616"/>
                <a:gd name="connsiteX477" fmla="*/ 613493 w 620881"/>
                <a:gd name="connsiteY477" fmla="*/ 189351 h 212616"/>
                <a:gd name="connsiteX478" fmla="*/ 613493 w 620881"/>
                <a:gd name="connsiteY478" fmla="*/ 189351 h 212616"/>
                <a:gd name="connsiteX479" fmla="*/ 615708 w 620881"/>
                <a:gd name="connsiteY479" fmla="*/ 187886 h 212616"/>
                <a:gd name="connsiteX480" fmla="*/ 615708 w 620881"/>
                <a:gd name="connsiteY480" fmla="*/ 187886 h 212616"/>
                <a:gd name="connsiteX481" fmla="*/ 617922 w 620881"/>
                <a:gd name="connsiteY481" fmla="*/ 187136 h 212616"/>
                <a:gd name="connsiteX482" fmla="*/ 617190 w 620881"/>
                <a:gd name="connsiteY482" fmla="*/ 187136 h 212616"/>
                <a:gd name="connsiteX483" fmla="*/ 618672 w 620881"/>
                <a:gd name="connsiteY483" fmla="*/ 185671 h 212616"/>
                <a:gd name="connsiteX484" fmla="*/ 617922 w 620881"/>
                <a:gd name="connsiteY484" fmla="*/ 186403 h 212616"/>
                <a:gd name="connsiteX485" fmla="*/ 618672 w 620881"/>
                <a:gd name="connsiteY485" fmla="*/ 184921 h 212616"/>
                <a:gd name="connsiteX486" fmla="*/ 618672 w 620881"/>
                <a:gd name="connsiteY486" fmla="*/ 185653 h 212616"/>
                <a:gd name="connsiteX487" fmla="*/ 618672 w 620881"/>
                <a:gd name="connsiteY487" fmla="*/ 27673 h 212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620881" h="212616">
                  <a:moveTo>
                    <a:pt x="621620" y="27673"/>
                  </a:moveTo>
                  <a:lnTo>
                    <a:pt x="620887" y="29888"/>
                  </a:lnTo>
                  <a:lnTo>
                    <a:pt x="619405" y="31370"/>
                  </a:lnTo>
                  <a:lnTo>
                    <a:pt x="617190" y="32835"/>
                  </a:lnTo>
                  <a:lnTo>
                    <a:pt x="614226" y="34318"/>
                  </a:lnTo>
                  <a:lnTo>
                    <a:pt x="610546" y="35800"/>
                  </a:lnTo>
                  <a:lnTo>
                    <a:pt x="606849" y="37282"/>
                  </a:lnTo>
                  <a:lnTo>
                    <a:pt x="601687" y="38015"/>
                  </a:lnTo>
                  <a:lnTo>
                    <a:pt x="596507" y="39497"/>
                  </a:lnTo>
                  <a:lnTo>
                    <a:pt x="589863" y="40962"/>
                  </a:lnTo>
                  <a:lnTo>
                    <a:pt x="583219" y="41712"/>
                  </a:lnTo>
                  <a:lnTo>
                    <a:pt x="575842" y="43177"/>
                  </a:lnTo>
                  <a:lnTo>
                    <a:pt x="567716" y="43927"/>
                  </a:lnTo>
                  <a:lnTo>
                    <a:pt x="558857" y="45391"/>
                  </a:lnTo>
                  <a:lnTo>
                    <a:pt x="549998" y="46141"/>
                  </a:lnTo>
                  <a:lnTo>
                    <a:pt x="540406" y="46874"/>
                  </a:lnTo>
                  <a:lnTo>
                    <a:pt x="530065" y="47606"/>
                  </a:lnTo>
                  <a:lnTo>
                    <a:pt x="518991" y="49089"/>
                  </a:lnTo>
                  <a:lnTo>
                    <a:pt x="507917" y="49821"/>
                  </a:lnTo>
                  <a:lnTo>
                    <a:pt x="496111" y="50553"/>
                  </a:lnTo>
                  <a:lnTo>
                    <a:pt x="484305" y="51303"/>
                  </a:lnTo>
                  <a:lnTo>
                    <a:pt x="471749" y="52036"/>
                  </a:lnTo>
                  <a:lnTo>
                    <a:pt x="458460" y="52768"/>
                  </a:lnTo>
                  <a:lnTo>
                    <a:pt x="445172" y="52768"/>
                  </a:lnTo>
                  <a:lnTo>
                    <a:pt x="431883" y="53518"/>
                  </a:lnTo>
                  <a:lnTo>
                    <a:pt x="417862" y="54250"/>
                  </a:lnTo>
                  <a:lnTo>
                    <a:pt x="403091" y="54250"/>
                  </a:lnTo>
                  <a:lnTo>
                    <a:pt x="388320" y="54983"/>
                  </a:lnTo>
                  <a:lnTo>
                    <a:pt x="373567" y="54983"/>
                  </a:lnTo>
                  <a:lnTo>
                    <a:pt x="342561" y="55733"/>
                  </a:lnTo>
                  <a:lnTo>
                    <a:pt x="279798" y="55733"/>
                  </a:lnTo>
                  <a:lnTo>
                    <a:pt x="248791" y="54983"/>
                  </a:lnTo>
                  <a:lnTo>
                    <a:pt x="234037" y="54983"/>
                  </a:lnTo>
                  <a:lnTo>
                    <a:pt x="219267" y="54250"/>
                  </a:lnTo>
                  <a:lnTo>
                    <a:pt x="205246" y="54250"/>
                  </a:lnTo>
                  <a:lnTo>
                    <a:pt x="191207" y="53518"/>
                  </a:lnTo>
                  <a:lnTo>
                    <a:pt x="177186" y="52768"/>
                  </a:lnTo>
                  <a:lnTo>
                    <a:pt x="163898" y="52768"/>
                  </a:lnTo>
                  <a:lnTo>
                    <a:pt x="151342" y="52036"/>
                  </a:lnTo>
                  <a:lnTo>
                    <a:pt x="138803" y="51303"/>
                  </a:lnTo>
                  <a:lnTo>
                    <a:pt x="126247" y="50553"/>
                  </a:lnTo>
                  <a:lnTo>
                    <a:pt x="114441" y="49821"/>
                  </a:lnTo>
                  <a:lnTo>
                    <a:pt x="103367" y="49089"/>
                  </a:lnTo>
                  <a:lnTo>
                    <a:pt x="93026" y="47606"/>
                  </a:lnTo>
                  <a:lnTo>
                    <a:pt x="82684" y="46874"/>
                  </a:lnTo>
                  <a:lnTo>
                    <a:pt x="72360" y="46141"/>
                  </a:lnTo>
                  <a:lnTo>
                    <a:pt x="63501" y="45391"/>
                  </a:lnTo>
                  <a:lnTo>
                    <a:pt x="54642" y="43927"/>
                  </a:lnTo>
                  <a:lnTo>
                    <a:pt x="46516" y="43177"/>
                  </a:lnTo>
                  <a:lnTo>
                    <a:pt x="39139" y="41712"/>
                  </a:lnTo>
                  <a:lnTo>
                    <a:pt x="32495" y="40962"/>
                  </a:lnTo>
                  <a:lnTo>
                    <a:pt x="26583" y="39497"/>
                  </a:lnTo>
                  <a:lnTo>
                    <a:pt x="20671" y="38015"/>
                  </a:lnTo>
                  <a:lnTo>
                    <a:pt x="15509" y="37282"/>
                  </a:lnTo>
                  <a:lnTo>
                    <a:pt x="11812" y="35800"/>
                  </a:lnTo>
                  <a:lnTo>
                    <a:pt x="8133" y="34318"/>
                  </a:lnTo>
                  <a:lnTo>
                    <a:pt x="5168" y="32835"/>
                  </a:lnTo>
                  <a:lnTo>
                    <a:pt x="2953" y="31370"/>
                  </a:lnTo>
                  <a:lnTo>
                    <a:pt x="1488" y="29888"/>
                  </a:lnTo>
                  <a:lnTo>
                    <a:pt x="738" y="27673"/>
                  </a:lnTo>
                  <a:lnTo>
                    <a:pt x="1488" y="25458"/>
                  </a:lnTo>
                  <a:lnTo>
                    <a:pt x="2953" y="23976"/>
                  </a:lnTo>
                  <a:lnTo>
                    <a:pt x="5168" y="22511"/>
                  </a:lnTo>
                  <a:lnTo>
                    <a:pt x="8133" y="21029"/>
                  </a:lnTo>
                  <a:lnTo>
                    <a:pt x="11812" y="19547"/>
                  </a:lnTo>
                  <a:lnTo>
                    <a:pt x="15509" y="18814"/>
                  </a:lnTo>
                  <a:lnTo>
                    <a:pt x="20671" y="17332"/>
                  </a:lnTo>
                  <a:lnTo>
                    <a:pt x="26583" y="15867"/>
                  </a:lnTo>
                  <a:lnTo>
                    <a:pt x="32495" y="15117"/>
                  </a:lnTo>
                  <a:lnTo>
                    <a:pt x="39139" y="13652"/>
                  </a:lnTo>
                  <a:lnTo>
                    <a:pt x="46516" y="12902"/>
                  </a:lnTo>
                  <a:lnTo>
                    <a:pt x="54642" y="11438"/>
                  </a:lnTo>
                  <a:lnTo>
                    <a:pt x="63501" y="10688"/>
                  </a:lnTo>
                  <a:lnTo>
                    <a:pt x="72360" y="9223"/>
                  </a:lnTo>
                  <a:lnTo>
                    <a:pt x="82684" y="8473"/>
                  </a:lnTo>
                  <a:lnTo>
                    <a:pt x="93026" y="7741"/>
                  </a:lnTo>
                  <a:lnTo>
                    <a:pt x="103367" y="7008"/>
                  </a:lnTo>
                  <a:lnTo>
                    <a:pt x="114441" y="6258"/>
                  </a:lnTo>
                  <a:lnTo>
                    <a:pt x="126247" y="5526"/>
                  </a:lnTo>
                  <a:lnTo>
                    <a:pt x="138803" y="4793"/>
                  </a:lnTo>
                  <a:lnTo>
                    <a:pt x="151342" y="4043"/>
                  </a:lnTo>
                  <a:lnTo>
                    <a:pt x="163898" y="3311"/>
                  </a:lnTo>
                  <a:lnTo>
                    <a:pt x="177186" y="2579"/>
                  </a:lnTo>
                  <a:lnTo>
                    <a:pt x="191207" y="1846"/>
                  </a:lnTo>
                  <a:lnTo>
                    <a:pt x="205246" y="1846"/>
                  </a:lnTo>
                  <a:lnTo>
                    <a:pt x="219267" y="1096"/>
                  </a:lnTo>
                  <a:lnTo>
                    <a:pt x="234037" y="1096"/>
                  </a:lnTo>
                  <a:lnTo>
                    <a:pt x="248791" y="364"/>
                  </a:lnTo>
                  <a:lnTo>
                    <a:pt x="373567" y="364"/>
                  </a:lnTo>
                  <a:lnTo>
                    <a:pt x="388320" y="1096"/>
                  </a:lnTo>
                  <a:lnTo>
                    <a:pt x="403091" y="1096"/>
                  </a:lnTo>
                  <a:lnTo>
                    <a:pt x="417862" y="1846"/>
                  </a:lnTo>
                  <a:lnTo>
                    <a:pt x="431883" y="1846"/>
                  </a:lnTo>
                  <a:lnTo>
                    <a:pt x="445172" y="2579"/>
                  </a:lnTo>
                  <a:lnTo>
                    <a:pt x="458460" y="3311"/>
                  </a:lnTo>
                  <a:lnTo>
                    <a:pt x="471749" y="4043"/>
                  </a:lnTo>
                  <a:lnTo>
                    <a:pt x="484305" y="4793"/>
                  </a:lnTo>
                  <a:lnTo>
                    <a:pt x="496111" y="5526"/>
                  </a:lnTo>
                  <a:lnTo>
                    <a:pt x="507917" y="6258"/>
                  </a:lnTo>
                  <a:lnTo>
                    <a:pt x="518991" y="7008"/>
                  </a:lnTo>
                  <a:lnTo>
                    <a:pt x="530065" y="7741"/>
                  </a:lnTo>
                  <a:lnTo>
                    <a:pt x="540406" y="8473"/>
                  </a:lnTo>
                  <a:lnTo>
                    <a:pt x="549998" y="9223"/>
                  </a:lnTo>
                  <a:lnTo>
                    <a:pt x="558857" y="10688"/>
                  </a:lnTo>
                  <a:lnTo>
                    <a:pt x="567716" y="11438"/>
                  </a:lnTo>
                  <a:lnTo>
                    <a:pt x="575842" y="12902"/>
                  </a:lnTo>
                  <a:lnTo>
                    <a:pt x="583219" y="13652"/>
                  </a:lnTo>
                  <a:lnTo>
                    <a:pt x="589863" y="15117"/>
                  </a:lnTo>
                  <a:lnTo>
                    <a:pt x="596507" y="15867"/>
                  </a:lnTo>
                  <a:lnTo>
                    <a:pt x="601687" y="17332"/>
                  </a:lnTo>
                  <a:lnTo>
                    <a:pt x="606849" y="18814"/>
                  </a:lnTo>
                  <a:lnTo>
                    <a:pt x="610546" y="19547"/>
                  </a:lnTo>
                  <a:lnTo>
                    <a:pt x="614226" y="21029"/>
                  </a:lnTo>
                  <a:lnTo>
                    <a:pt x="617190" y="22511"/>
                  </a:lnTo>
                  <a:lnTo>
                    <a:pt x="619405" y="23976"/>
                  </a:lnTo>
                  <a:lnTo>
                    <a:pt x="620887" y="25458"/>
                  </a:lnTo>
                  <a:close/>
                  <a:moveTo>
                    <a:pt x="617922" y="26941"/>
                  </a:moveTo>
                  <a:lnTo>
                    <a:pt x="618655" y="27673"/>
                  </a:lnTo>
                  <a:lnTo>
                    <a:pt x="617190" y="26191"/>
                  </a:lnTo>
                  <a:lnTo>
                    <a:pt x="617922" y="26191"/>
                  </a:lnTo>
                  <a:lnTo>
                    <a:pt x="615708" y="24726"/>
                  </a:lnTo>
                  <a:lnTo>
                    <a:pt x="615708" y="25458"/>
                  </a:lnTo>
                  <a:lnTo>
                    <a:pt x="613493" y="23976"/>
                  </a:lnTo>
                  <a:lnTo>
                    <a:pt x="613493" y="23976"/>
                  </a:lnTo>
                  <a:lnTo>
                    <a:pt x="609796" y="22511"/>
                  </a:lnTo>
                  <a:lnTo>
                    <a:pt x="609796" y="22511"/>
                  </a:lnTo>
                  <a:lnTo>
                    <a:pt x="606116" y="21762"/>
                  </a:lnTo>
                  <a:lnTo>
                    <a:pt x="606116" y="21762"/>
                  </a:lnTo>
                  <a:lnTo>
                    <a:pt x="600937" y="20297"/>
                  </a:lnTo>
                  <a:lnTo>
                    <a:pt x="600937" y="20297"/>
                  </a:lnTo>
                  <a:lnTo>
                    <a:pt x="595775" y="18814"/>
                  </a:lnTo>
                  <a:lnTo>
                    <a:pt x="595775" y="18814"/>
                  </a:lnTo>
                  <a:lnTo>
                    <a:pt x="589131" y="18082"/>
                  </a:lnTo>
                  <a:lnTo>
                    <a:pt x="589131" y="18082"/>
                  </a:lnTo>
                  <a:lnTo>
                    <a:pt x="582486" y="16600"/>
                  </a:lnTo>
                  <a:lnTo>
                    <a:pt x="582486" y="16600"/>
                  </a:lnTo>
                  <a:lnTo>
                    <a:pt x="575110" y="15867"/>
                  </a:lnTo>
                  <a:lnTo>
                    <a:pt x="575110" y="15867"/>
                  </a:lnTo>
                  <a:lnTo>
                    <a:pt x="566983" y="14385"/>
                  </a:lnTo>
                  <a:lnTo>
                    <a:pt x="566983" y="14385"/>
                  </a:lnTo>
                  <a:lnTo>
                    <a:pt x="558857" y="13652"/>
                  </a:lnTo>
                  <a:lnTo>
                    <a:pt x="558857" y="13652"/>
                  </a:lnTo>
                  <a:lnTo>
                    <a:pt x="549265" y="12902"/>
                  </a:lnTo>
                  <a:lnTo>
                    <a:pt x="549265" y="12902"/>
                  </a:lnTo>
                  <a:lnTo>
                    <a:pt x="539674" y="11438"/>
                  </a:lnTo>
                  <a:lnTo>
                    <a:pt x="539674" y="11438"/>
                  </a:lnTo>
                  <a:lnTo>
                    <a:pt x="529332" y="10688"/>
                  </a:lnTo>
                  <a:lnTo>
                    <a:pt x="529332" y="10688"/>
                  </a:lnTo>
                  <a:lnTo>
                    <a:pt x="518991" y="9955"/>
                  </a:lnTo>
                  <a:lnTo>
                    <a:pt x="518991" y="9955"/>
                  </a:lnTo>
                  <a:lnTo>
                    <a:pt x="507917" y="9223"/>
                  </a:lnTo>
                  <a:lnTo>
                    <a:pt x="507917" y="9223"/>
                  </a:lnTo>
                  <a:lnTo>
                    <a:pt x="496111" y="8473"/>
                  </a:lnTo>
                  <a:lnTo>
                    <a:pt x="496111" y="8473"/>
                  </a:lnTo>
                  <a:lnTo>
                    <a:pt x="483555" y="7741"/>
                  </a:lnTo>
                  <a:lnTo>
                    <a:pt x="483555" y="7741"/>
                  </a:lnTo>
                  <a:lnTo>
                    <a:pt x="471016" y="7008"/>
                  </a:lnTo>
                  <a:lnTo>
                    <a:pt x="471016" y="7008"/>
                  </a:lnTo>
                  <a:lnTo>
                    <a:pt x="458460" y="6258"/>
                  </a:lnTo>
                  <a:lnTo>
                    <a:pt x="445172" y="5526"/>
                  </a:lnTo>
                  <a:lnTo>
                    <a:pt x="445172" y="5526"/>
                  </a:lnTo>
                  <a:lnTo>
                    <a:pt x="431151" y="4793"/>
                  </a:lnTo>
                  <a:lnTo>
                    <a:pt x="417112" y="4793"/>
                  </a:lnTo>
                  <a:lnTo>
                    <a:pt x="403091" y="4061"/>
                  </a:lnTo>
                  <a:lnTo>
                    <a:pt x="388320" y="4061"/>
                  </a:lnTo>
                  <a:lnTo>
                    <a:pt x="373567" y="3311"/>
                  </a:lnTo>
                  <a:lnTo>
                    <a:pt x="248791" y="3311"/>
                  </a:lnTo>
                  <a:lnTo>
                    <a:pt x="234037" y="4061"/>
                  </a:lnTo>
                  <a:lnTo>
                    <a:pt x="219267" y="4061"/>
                  </a:lnTo>
                  <a:lnTo>
                    <a:pt x="205246" y="4793"/>
                  </a:lnTo>
                  <a:lnTo>
                    <a:pt x="191207" y="4793"/>
                  </a:lnTo>
                  <a:lnTo>
                    <a:pt x="177186" y="5526"/>
                  </a:lnTo>
                  <a:lnTo>
                    <a:pt x="177186" y="5526"/>
                  </a:lnTo>
                  <a:lnTo>
                    <a:pt x="163898" y="6258"/>
                  </a:lnTo>
                  <a:lnTo>
                    <a:pt x="151342" y="7008"/>
                  </a:lnTo>
                  <a:lnTo>
                    <a:pt x="151342" y="7008"/>
                  </a:lnTo>
                  <a:lnTo>
                    <a:pt x="138803" y="7741"/>
                  </a:lnTo>
                  <a:lnTo>
                    <a:pt x="138803" y="7741"/>
                  </a:lnTo>
                  <a:lnTo>
                    <a:pt x="126247" y="8473"/>
                  </a:lnTo>
                  <a:lnTo>
                    <a:pt x="126247" y="8473"/>
                  </a:lnTo>
                  <a:lnTo>
                    <a:pt x="115173" y="9223"/>
                  </a:lnTo>
                  <a:lnTo>
                    <a:pt x="115173" y="9223"/>
                  </a:lnTo>
                  <a:lnTo>
                    <a:pt x="103367" y="9955"/>
                  </a:lnTo>
                  <a:lnTo>
                    <a:pt x="103367" y="9955"/>
                  </a:lnTo>
                  <a:lnTo>
                    <a:pt x="93026" y="10688"/>
                  </a:lnTo>
                  <a:lnTo>
                    <a:pt x="93026" y="10688"/>
                  </a:lnTo>
                  <a:lnTo>
                    <a:pt x="82684" y="11438"/>
                  </a:lnTo>
                  <a:lnTo>
                    <a:pt x="82684" y="11438"/>
                  </a:lnTo>
                  <a:lnTo>
                    <a:pt x="73093" y="12902"/>
                  </a:lnTo>
                  <a:lnTo>
                    <a:pt x="73093" y="12902"/>
                  </a:lnTo>
                  <a:lnTo>
                    <a:pt x="63501" y="13652"/>
                  </a:lnTo>
                  <a:lnTo>
                    <a:pt x="63501" y="13652"/>
                  </a:lnTo>
                  <a:lnTo>
                    <a:pt x="55375" y="14385"/>
                  </a:lnTo>
                  <a:lnTo>
                    <a:pt x="55375" y="14385"/>
                  </a:lnTo>
                  <a:lnTo>
                    <a:pt x="47248" y="15867"/>
                  </a:lnTo>
                  <a:lnTo>
                    <a:pt x="47248" y="15867"/>
                  </a:lnTo>
                  <a:lnTo>
                    <a:pt x="39871" y="16600"/>
                  </a:lnTo>
                  <a:lnTo>
                    <a:pt x="39871" y="16600"/>
                  </a:lnTo>
                  <a:lnTo>
                    <a:pt x="33227" y="18082"/>
                  </a:lnTo>
                  <a:lnTo>
                    <a:pt x="33227" y="18082"/>
                  </a:lnTo>
                  <a:lnTo>
                    <a:pt x="26583" y="18814"/>
                  </a:lnTo>
                  <a:lnTo>
                    <a:pt x="26583" y="18814"/>
                  </a:lnTo>
                  <a:lnTo>
                    <a:pt x="21421" y="20297"/>
                  </a:lnTo>
                  <a:lnTo>
                    <a:pt x="21421" y="20297"/>
                  </a:lnTo>
                  <a:lnTo>
                    <a:pt x="16242" y="21762"/>
                  </a:lnTo>
                  <a:lnTo>
                    <a:pt x="16991" y="21762"/>
                  </a:lnTo>
                  <a:lnTo>
                    <a:pt x="12562" y="22511"/>
                  </a:lnTo>
                  <a:lnTo>
                    <a:pt x="12562" y="22511"/>
                  </a:lnTo>
                  <a:lnTo>
                    <a:pt x="8865" y="23976"/>
                  </a:lnTo>
                  <a:lnTo>
                    <a:pt x="9597" y="23976"/>
                  </a:lnTo>
                  <a:lnTo>
                    <a:pt x="6650" y="25458"/>
                  </a:lnTo>
                  <a:lnTo>
                    <a:pt x="6650" y="24726"/>
                  </a:lnTo>
                  <a:lnTo>
                    <a:pt x="5168" y="26191"/>
                  </a:lnTo>
                  <a:lnTo>
                    <a:pt x="5168" y="26191"/>
                  </a:lnTo>
                  <a:lnTo>
                    <a:pt x="3703" y="27673"/>
                  </a:lnTo>
                  <a:lnTo>
                    <a:pt x="4435" y="26941"/>
                  </a:lnTo>
                  <a:lnTo>
                    <a:pt x="3703" y="28406"/>
                  </a:lnTo>
                  <a:lnTo>
                    <a:pt x="3703" y="27673"/>
                  </a:lnTo>
                  <a:lnTo>
                    <a:pt x="4435" y="28406"/>
                  </a:lnTo>
                  <a:lnTo>
                    <a:pt x="3703" y="28406"/>
                  </a:lnTo>
                  <a:lnTo>
                    <a:pt x="5168" y="29156"/>
                  </a:lnTo>
                  <a:lnTo>
                    <a:pt x="4435" y="29156"/>
                  </a:lnTo>
                  <a:lnTo>
                    <a:pt x="6650" y="30621"/>
                  </a:lnTo>
                  <a:lnTo>
                    <a:pt x="6650" y="30621"/>
                  </a:lnTo>
                  <a:lnTo>
                    <a:pt x="9597" y="32103"/>
                  </a:lnTo>
                  <a:lnTo>
                    <a:pt x="8865" y="31370"/>
                  </a:lnTo>
                  <a:lnTo>
                    <a:pt x="12562" y="32853"/>
                  </a:lnTo>
                  <a:lnTo>
                    <a:pt x="12562" y="32853"/>
                  </a:lnTo>
                  <a:lnTo>
                    <a:pt x="16991" y="34318"/>
                  </a:lnTo>
                  <a:lnTo>
                    <a:pt x="16242" y="34318"/>
                  </a:lnTo>
                  <a:lnTo>
                    <a:pt x="21421" y="35068"/>
                  </a:lnTo>
                  <a:lnTo>
                    <a:pt x="21421" y="35068"/>
                  </a:lnTo>
                  <a:lnTo>
                    <a:pt x="26583" y="36532"/>
                  </a:lnTo>
                  <a:lnTo>
                    <a:pt x="26583" y="36532"/>
                  </a:lnTo>
                  <a:lnTo>
                    <a:pt x="33227" y="38015"/>
                  </a:lnTo>
                  <a:lnTo>
                    <a:pt x="33227" y="38015"/>
                  </a:lnTo>
                  <a:lnTo>
                    <a:pt x="39871" y="38747"/>
                  </a:lnTo>
                  <a:lnTo>
                    <a:pt x="39871" y="38747"/>
                  </a:lnTo>
                  <a:lnTo>
                    <a:pt x="47248" y="40229"/>
                  </a:lnTo>
                  <a:lnTo>
                    <a:pt x="47248" y="40229"/>
                  </a:lnTo>
                  <a:lnTo>
                    <a:pt x="55375" y="40962"/>
                  </a:lnTo>
                  <a:lnTo>
                    <a:pt x="55375" y="40962"/>
                  </a:lnTo>
                  <a:lnTo>
                    <a:pt x="63501" y="41712"/>
                  </a:lnTo>
                  <a:lnTo>
                    <a:pt x="63501" y="41712"/>
                  </a:lnTo>
                  <a:lnTo>
                    <a:pt x="73093" y="43177"/>
                  </a:lnTo>
                  <a:lnTo>
                    <a:pt x="73093" y="43177"/>
                  </a:lnTo>
                  <a:lnTo>
                    <a:pt x="82684" y="43927"/>
                  </a:lnTo>
                  <a:lnTo>
                    <a:pt x="82684" y="43927"/>
                  </a:lnTo>
                  <a:lnTo>
                    <a:pt x="93026" y="44659"/>
                  </a:lnTo>
                  <a:lnTo>
                    <a:pt x="93026" y="44659"/>
                  </a:lnTo>
                  <a:lnTo>
                    <a:pt x="103367" y="45391"/>
                  </a:lnTo>
                  <a:lnTo>
                    <a:pt x="103367" y="45391"/>
                  </a:lnTo>
                  <a:lnTo>
                    <a:pt x="115173" y="46874"/>
                  </a:lnTo>
                  <a:lnTo>
                    <a:pt x="115173" y="46874"/>
                  </a:lnTo>
                  <a:lnTo>
                    <a:pt x="126247" y="47606"/>
                  </a:lnTo>
                  <a:lnTo>
                    <a:pt x="126247" y="47606"/>
                  </a:lnTo>
                  <a:lnTo>
                    <a:pt x="138803" y="48338"/>
                  </a:lnTo>
                  <a:lnTo>
                    <a:pt x="138803" y="48338"/>
                  </a:lnTo>
                  <a:lnTo>
                    <a:pt x="151342" y="49089"/>
                  </a:lnTo>
                  <a:lnTo>
                    <a:pt x="163898" y="49089"/>
                  </a:lnTo>
                  <a:lnTo>
                    <a:pt x="177186" y="49821"/>
                  </a:lnTo>
                  <a:lnTo>
                    <a:pt x="177186" y="49821"/>
                  </a:lnTo>
                  <a:lnTo>
                    <a:pt x="191207" y="50553"/>
                  </a:lnTo>
                  <a:lnTo>
                    <a:pt x="191207" y="50553"/>
                  </a:lnTo>
                  <a:lnTo>
                    <a:pt x="205246" y="51303"/>
                  </a:lnTo>
                  <a:lnTo>
                    <a:pt x="219267" y="51303"/>
                  </a:lnTo>
                  <a:lnTo>
                    <a:pt x="234037" y="52036"/>
                  </a:lnTo>
                  <a:lnTo>
                    <a:pt x="248791" y="52036"/>
                  </a:lnTo>
                  <a:lnTo>
                    <a:pt x="279798" y="52768"/>
                  </a:lnTo>
                  <a:lnTo>
                    <a:pt x="342561" y="52768"/>
                  </a:lnTo>
                  <a:lnTo>
                    <a:pt x="373567" y="52036"/>
                  </a:lnTo>
                  <a:lnTo>
                    <a:pt x="388320" y="52036"/>
                  </a:lnTo>
                  <a:lnTo>
                    <a:pt x="403091" y="51303"/>
                  </a:lnTo>
                  <a:lnTo>
                    <a:pt x="417112" y="51303"/>
                  </a:lnTo>
                  <a:lnTo>
                    <a:pt x="431151" y="50553"/>
                  </a:lnTo>
                  <a:lnTo>
                    <a:pt x="431151" y="50553"/>
                  </a:lnTo>
                  <a:lnTo>
                    <a:pt x="445172" y="49821"/>
                  </a:lnTo>
                  <a:lnTo>
                    <a:pt x="445172" y="49821"/>
                  </a:lnTo>
                  <a:lnTo>
                    <a:pt x="458460" y="49089"/>
                  </a:lnTo>
                  <a:lnTo>
                    <a:pt x="471016" y="49089"/>
                  </a:lnTo>
                  <a:lnTo>
                    <a:pt x="483555" y="48338"/>
                  </a:lnTo>
                  <a:lnTo>
                    <a:pt x="483555" y="48338"/>
                  </a:lnTo>
                  <a:lnTo>
                    <a:pt x="496111" y="47606"/>
                  </a:lnTo>
                  <a:lnTo>
                    <a:pt x="496111" y="47606"/>
                  </a:lnTo>
                  <a:lnTo>
                    <a:pt x="507917" y="46874"/>
                  </a:lnTo>
                  <a:lnTo>
                    <a:pt x="507917" y="46874"/>
                  </a:lnTo>
                  <a:lnTo>
                    <a:pt x="518991" y="45391"/>
                  </a:lnTo>
                  <a:lnTo>
                    <a:pt x="518991" y="45391"/>
                  </a:lnTo>
                  <a:lnTo>
                    <a:pt x="529332" y="44659"/>
                  </a:lnTo>
                  <a:lnTo>
                    <a:pt x="529332" y="44659"/>
                  </a:lnTo>
                  <a:lnTo>
                    <a:pt x="539674" y="43927"/>
                  </a:lnTo>
                  <a:lnTo>
                    <a:pt x="539674" y="43927"/>
                  </a:lnTo>
                  <a:lnTo>
                    <a:pt x="549265" y="43177"/>
                  </a:lnTo>
                  <a:lnTo>
                    <a:pt x="549265" y="43177"/>
                  </a:lnTo>
                  <a:lnTo>
                    <a:pt x="558857" y="41712"/>
                  </a:lnTo>
                  <a:lnTo>
                    <a:pt x="558857" y="41712"/>
                  </a:lnTo>
                  <a:lnTo>
                    <a:pt x="566983" y="40962"/>
                  </a:lnTo>
                  <a:lnTo>
                    <a:pt x="566983" y="40962"/>
                  </a:lnTo>
                  <a:lnTo>
                    <a:pt x="575110" y="40229"/>
                  </a:lnTo>
                  <a:lnTo>
                    <a:pt x="575110" y="40229"/>
                  </a:lnTo>
                  <a:lnTo>
                    <a:pt x="582486" y="38747"/>
                  </a:lnTo>
                  <a:lnTo>
                    <a:pt x="582486" y="38747"/>
                  </a:lnTo>
                  <a:lnTo>
                    <a:pt x="589131" y="38015"/>
                  </a:lnTo>
                  <a:lnTo>
                    <a:pt x="589131" y="38015"/>
                  </a:lnTo>
                  <a:lnTo>
                    <a:pt x="595775" y="36532"/>
                  </a:lnTo>
                  <a:lnTo>
                    <a:pt x="595775" y="36532"/>
                  </a:lnTo>
                  <a:lnTo>
                    <a:pt x="600937" y="35068"/>
                  </a:lnTo>
                  <a:lnTo>
                    <a:pt x="600937" y="35068"/>
                  </a:lnTo>
                  <a:lnTo>
                    <a:pt x="606116" y="34318"/>
                  </a:lnTo>
                  <a:lnTo>
                    <a:pt x="606116" y="34318"/>
                  </a:lnTo>
                  <a:lnTo>
                    <a:pt x="609796" y="32853"/>
                  </a:lnTo>
                  <a:lnTo>
                    <a:pt x="609796" y="32853"/>
                  </a:lnTo>
                  <a:lnTo>
                    <a:pt x="613493" y="31370"/>
                  </a:lnTo>
                  <a:lnTo>
                    <a:pt x="613493" y="32103"/>
                  </a:lnTo>
                  <a:lnTo>
                    <a:pt x="615708" y="30621"/>
                  </a:lnTo>
                  <a:lnTo>
                    <a:pt x="615708" y="30621"/>
                  </a:lnTo>
                  <a:lnTo>
                    <a:pt x="617922" y="29156"/>
                  </a:lnTo>
                  <a:lnTo>
                    <a:pt x="617190" y="29156"/>
                  </a:lnTo>
                  <a:lnTo>
                    <a:pt x="618655" y="28406"/>
                  </a:lnTo>
                  <a:lnTo>
                    <a:pt x="617922" y="28406"/>
                  </a:lnTo>
                  <a:lnTo>
                    <a:pt x="618655" y="27673"/>
                  </a:lnTo>
                  <a:lnTo>
                    <a:pt x="618655" y="28406"/>
                  </a:lnTo>
                  <a:close/>
                  <a:moveTo>
                    <a:pt x="621620" y="27673"/>
                  </a:moveTo>
                  <a:lnTo>
                    <a:pt x="621620" y="185653"/>
                  </a:lnTo>
                  <a:lnTo>
                    <a:pt x="620887" y="187868"/>
                  </a:lnTo>
                  <a:lnTo>
                    <a:pt x="619405" y="189351"/>
                  </a:lnTo>
                  <a:lnTo>
                    <a:pt x="617190" y="190833"/>
                  </a:lnTo>
                  <a:lnTo>
                    <a:pt x="614226" y="192315"/>
                  </a:lnTo>
                  <a:lnTo>
                    <a:pt x="610546" y="193780"/>
                  </a:lnTo>
                  <a:lnTo>
                    <a:pt x="606849" y="194530"/>
                  </a:lnTo>
                  <a:lnTo>
                    <a:pt x="601687" y="195995"/>
                  </a:lnTo>
                  <a:lnTo>
                    <a:pt x="596507" y="197477"/>
                  </a:lnTo>
                  <a:lnTo>
                    <a:pt x="589863" y="198209"/>
                  </a:lnTo>
                  <a:lnTo>
                    <a:pt x="583219" y="199692"/>
                  </a:lnTo>
                  <a:lnTo>
                    <a:pt x="575842" y="200424"/>
                  </a:lnTo>
                  <a:lnTo>
                    <a:pt x="567716" y="201906"/>
                  </a:lnTo>
                  <a:lnTo>
                    <a:pt x="558857" y="202639"/>
                  </a:lnTo>
                  <a:lnTo>
                    <a:pt x="549998" y="203389"/>
                  </a:lnTo>
                  <a:lnTo>
                    <a:pt x="540406" y="204854"/>
                  </a:lnTo>
                  <a:lnTo>
                    <a:pt x="530065" y="205604"/>
                  </a:lnTo>
                  <a:lnTo>
                    <a:pt x="518991" y="206336"/>
                  </a:lnTo>
                  <a:lnTo>
                    <a:pt x="507917" y="207068"/>
                  </a:lnTo>
                  <a:lnTo>
                    <a:pt x="496111" y="207801"/>
                  </a:lnTo>
                  <a:lnTo>
                    <a:pt x="484305" y="208551"/>
                  </a:lnTo>
                  <a:lnTo>
                    <a:pt x="471749" y="209283"/>
                  </a:lnTo>
                  <a:lnTo>
                    <a:pt x="458460" y="210016"/>
                  </a:lnTo>
                  <a:lnTo>
                    <a:pt x="445172" y="210766"/>
                  </a:lnTo>
                  <a:lnTo>
                    <a:pt x="431883" y="211498"/>
                  </a:lnTo>
                  <a:lnTo>
                    <a:pt x="417862" y="211498"/>
                  </a:lnTo>
                  <a:lnTo>
                    <a:pt x="403091" y="212230"/>
                  </a:lnTo>
                  <a:lnTo>
                    <a:pt x="388320" y="212230"/>
                  </a:lnTo>
                  <a:lnTo>
                    <a:pt x="373567" y="212980"/>
                  </a:lnTo>
                  <a:lnTo>
                    <a:pt x="248791" y="212980"/>
                  </a:lnTo>
                  <a:lnTo>
                    <a:pt x="234037" y="212230"/>
                  </a:lnTo>
                  <a:lnTo>
                    <a:pt x="219267" y="212230"/>
                  </a:lnTo>
                  <a:lnTo>
                    <a:pt x="205246" y="211498"/>
                  </a:lnTo>
                  <a:lnTo>
                    <a:pt x="191207" y="211498"/>
                  </a:lnTo>
                  <a:lnTo>
                    <a:pt x="177186" y="210766"/>
                  </a:lnTo>
                  <a:lnTo>
                    <a:pt x="163898" y="210016"/>
                  </a:lnTo>
                  <a:lnTo>
                    <a:pt x="151342" y="209283"/>
                  </a:lnTo>
                  <a:lnTo>
                    <a:pt x="138803" y="208551"/>
                  </a:lnTo>
                  <a:lnTo>
                    <a:pt x="126247" y="207801"/>
                  </a:lnTo>
                  <a:lnTo>
                    <a:pt x="114441" y="207068"/>
                  </a:lnTo>
                  <a:lnTo>
                    <a:pt x="103367" y="206336"/>
                  </a:lnTo>
                  <a:lnTo>
                    <a:pt x="93026" y="205604"/>
                  </a:lnTo>
                  <a:lnTo>
                    <a:pt x="82684" y="204854"/>
                  </a:lnTo>
                  <a:lnTo>
                    <a:pt x="72360" y="203389"/>
                  </a:lnTo>
                  <a:lnTo>
                    <a:pt x="63501" y="202639"/>
                  </a:lnTo>
                  <a:lnTo>
                    <a:pt x="54642" y="201906"/>
                  </a:lnTo>
                  <a:lnTo>
                    <a:pt x="46516" y="200424"/>
                  </a:lnTo>
                  <a:lnTo>
                    <a:pt x="39139" y="199692"/>
                  </a:lnTo>
                  <a:lnTo>
                    <a:pt x="32495" y="198209"/>
                  </a:lnTo>
                  <a:lnTo>
                    <a:pt x="26583" y="197477"/>
                  </a:lnTo>
                  <a:lnTo>
                    <a:pt x="20671" y="195995"/>
                  </a:lnTo>
                  <a:lnTo>
                    <a:pt x="15509" y="194530"/>
                  </a:lnTo>
                  <a:lnTo>
                    <a:pt x="11812" y="193780"/>
                  </a:lnTo>
                  <a:lnTo>
                    <a:pt x="8133" y="192315"/>
                  </a:lnTo>
                  <a:lnTo>
                    <a:pt x="5168" y="190833"/>
                  </a:lnTo>
                  <a:lnTo>
                    <a:pt x="2953" y="189351"/>
                  </a:lnTo>
                  <a:lnTo>
                    <a:pt x="1488" y="187868"/>
                  </a:lnTo>
                  <a:lnTo>
                    <a:pt x="738" y="185653"/>
                  </a:lnTo>
                  <a:lnTo>
                    <a:pt x="738" y="27673"/>
                  </a:lnTo>
                  <a:lnTo>
                    <a:pt x="3703" y="27673"/>
                  </a:lnTo>
                  <a:lnTo>
                    <a:pt x="3703" y="185653"/>
                  </a:lnTo>
                  <a:lnTo>
                    <a:pt x="3703" y="184921"/>
                  </a:lnTo>
                  <a:lnTo>
                    <a:pt x="4435" y="186403"/>
                  </a:lnTo>
                  <a:lnTo>
                    <a:pt x="3703" y="185671"/>
                  </a:lnTo>
                  <a:lnTo>
                    <a:pt x="5185" y="187136"/>
                  </a:lnTo>
                  <a:lnTo>
                    <a:pt x="4435" y="187136"/>
                  </a:lnTo>
                  <a:lnTo>
                    <a:pt x="6650" y="187886"/>
                  </a:lnTo>
                  <a:lnTo>
                    <a:pt x="6650" y="187886"/>
                  </a:lnTo>
                  <a:lnTo>
                    <a:pt x="9615" y="189351"/>
                  </a:lnTo>
                  <a:lnTo>
                    <a:pt x="8865" y="189351"/>
                  </a:lnTo>
                  <a:lnTo>
                    <a:pt x="12562" y="190833"/>
                  </a:lnTo>
                  <a:lnTo>
                    <a:pt x="12562" y="190833"/>
                  </a:lnTo>
                  <a:lnTo>
                    <a:pt x="16991" y="191565"/>
                  </a:lnTo>
                  <a:lnTo>
                    <a:pt x="16259" y="191565"/>
                  </a:lnTo>
                  <a:lnTo>
                    <a:pt x="21421" y="193047"/>
                  </a:lnTo>
                  <a:lnTo>
                    <a:pt x="21421" y="193047"/>
                  </a:lnTo>
                  <a:lnTo>
                    <a:pt x="26583" y="194530"/>
                  </a:lnTo>
                  <a:lnTo>
                    <a:pt x="26583" y="194530"/>
                  </a:lnTo>
                  <a:lnTo>
                    <a:pt x="33227" y="195262"/>
                  </a:lnTo>
                  <a:lnTo>
                    <a:pt x="33227" y="195262"/>
                  </a:lnTo>
                  <a:lnTo>
                    <a:pt x="39871" y="196745"/>
                  </a:lnTo>
                  <a:lnTo>
                    <a:pt x="39871" y="196745"/>
                  </a:lnTo>
                  <a:lnTo>
                    <a:pt x="47266" y="197477"/>
                  </a:lnTo>
                  <a:lnTo>
                    <a:pt x="47266" y="197477"/>
                  </a:lnTo>
                  <a:lnTo>
                    <a:pt x="55375" y="198959"/>
                  </a:lnTo>
                  <a:lnTo>
                    <a:pt x="55375" y="198959"/>
                  </a:lnTo>
                  <a:lnTo>
                    <a:pt x="63501" y="199692"/>
                  </a:lnTo>
                  <a:lnTo>
                    <a:pt x="63501" y="199692"/>
                  </a:lnTo>
                  <a:lnTo>
                    <a:pt x="73093" y="200424"/>
                  </a:lnTo>
                  <a:lnTo>
                    <a:pt x="73093" y="200424"/>
                  </a:lnTo>
                  <a:lnTo>
                    <a:pt x="82702" y="201906"/>
                  </a:lnTo>
                  <a:lnTo>
                    <a:pt x="82702" y="201906"/>
                  </a:lnTo>
                  <a:lnTo>
                    <a:pt x="93026" y="202639"/>
                  </a:lnTo>
                  <a:lnTo>
                    <a:pt x="93026" y="202639"/>
                  </a:lnTo>
                  <a:lnTo>
                    <a:pt x="103367" y="203389"/>
                  </a:lnTo>
                  <a:lnTo>
                    <a:pt x="103367" y="203389"/>
                  </a:lnTo>
                  <a:lnTo>
                    <a:pt x="115173" y="204121"/>
                  </a:lnTo>
                  <a:lnTo>
                    <a:pt x="115173" y="204121"/>
                  </a:lnTo>
                  <a:lnTo>
                    <a:pt x="126247" y="204854"/>
                  </a:lnTo>
                  <a:lnTo>
                    <a:pt x="126247" y="204854"/>
                  </a:lnTo>
                  <a:lnTo>
                    <a:pt x="138803" y="205586"/>
                  </a:lnTo>
                  <a:lnTo>
                    <a:pt x="138803" y="205586"/>
                  </a:lnTo>
                  <a:lnTo>
                    <a:pt x="151359" y="206336"/>
                  </a:lnTo>
                  <a:lnTo>
                    <a:pt x="151359" y="206336"/>
                  </a:lnTo>
                  <a:lnTo>
                    <a:pt x="163898" y="207068"/>
                  </a:lnTo>
                  <a:lnTo>
                    <a:pt x="177186" y="207801"/>
                  </a:lnTo>
                  <a:lnTo>
                    <a:pt x="191225" y="207801"/>
                  </a:lnTo>
                  <a:lnTo>
                    <a:pt x="205246" y="208551"/>
                  </a:lnTo>
                  <a:lnTo>
                    <a:pt x="205246" y="208551"/>
                  </a:lnTo>
                  <a:lnTo>
                    <a:pt x="219267" y="209283"/>
                  </a:lnTo>
                  <a:lnTo>
                    <a:pt x="234037" y="209283"/>
                  </a:lnTo>
                  <a:lnTo>
                    <a:pt x="248808" y="210016"/>
                  </a:lnTo>
                  <a:lnTo>
                    <a:pt x="373567" y="210016"/>
                  </a:lnTo>
                  <a:lnTo>
                    <a:pt x="388338" y="209283"/>
                  </a:lnTo>
                  <a:lnTo>
                    <a:pt x="403091" y="209283"/>
                  </a:lnTo>
                  <a:lnTo>
                    <a:pt x="417130" y="208551"/>
                  </a:lnTo>
                  <a:lnTo>
                    <a:pt x="417130" y="208551"/>
                  </a:lnTo>
                  <a:lnTo>
                    <a:pt x="431151" y="207801"/>
                  </a:lnTo>
                  <a:lnTo>
                    <a:pt x="445172" y="207801"/>
                  </a:lnTo>
                  <a:lnTo>
                    <a:pt x="458460" y="207068"/>
                  </a:lnTo>
                  <a:lnTo>
                    <a:pt x="458460" y="207068"/>
                  </a:lnTo>
                  <a:lnTo>
                    <a:pt x="471016" y="206336"/>
                  </a:lnTo>
                  <a:lnTo>
                    <a:pt x="483572" y="205586"/>
                  </a:lnTo>
                  <a:lnTo>
                    <a:pt x="483572" y="205586"/>
                  </a:lnTo>
                  <a:lnTo>
                    <a:pt x="496111" y="204854"/>
                  </a:lnTo>
                  <a:lnTo>
                    <a:pt x="496111" y="204854"/>
                  </a:lnTo>
                  <a:lnTo>
                    <a:pt x="507935" y="204121"/>
                  </a:lnTo>
                  <a:lnTo>
                    <a:pt x="507935" y="204121"/>
                  </a:lnTo>
                  <a:lnTo>
                    <a:pt x="519008" y="203389"/>
                  </a:lnTo>
                  <a:lnTo>
                    <a:pt x="519008" y="203389"/>
                  </a:lnTo>
                  <a:lnTo>
                    <a:pt x="529332" y="202639"/>
                  </a:lnTo>
                  <a:lnTo>
                    <a:pt x="529332" y="202639"/>
                  </a:lnTo>
                  <a:lnTo>
                    <a:pt x="539674" y="201906"/>
                  </a:lnTo>
                  <a:lnTo>
                    <a:pt x="539674" y="201906"/>
                  </a:lnTo>
                  <a:lnTo>
                    <a:pt x="549265" y="200424"/>
                  </a:lnTo>
                  <a:lnTo>
                    <a:pt x="549265" y="200424"/>
                  </a:lnTo>
                  <a:lnTo>
                    <a:pt x="558874" y="199692"/>
                  </a:lnTo>
                  <a:lnTo>
                    <a:pt x="558874" y="199692"/>
                  </a:lnTo>
                  <a:lnTo>
                    <a:pt x="566983" y="198959"/>
                  </a:lnTo>
                  <a:lnTo>
                    <a:pt x="566983" y="198959"/>
                  </a:lnTo>
                  <a:lnTo>
                    <a:pt x="575110" y="197477"/>
                  </a:lnTo>
                  <a:lnTo>
                    <a:pt x="575110" y="197477"/>
                  </a:lnTo>
                  <a:lnTo>
                    <a:pt x="582486" y="196745"/>
                  </a:lnTo>
                  <a:lnTo>
                    <a:pt x="582486" y="196745"/>
                  </a:lnTo>
                  <a:lnTo>
                    <a:pt x="589131" y="195262"/>
                  </a:lnTo>
                  <a:lnTo>
                    <a:pt x="589131" y="195262"/>
                  </a:lnTo>
                  <a:lnTo>
                    <a:pt x="595775" y="194530"/>
                  </a:lnTo>
                  <a:lnTo>
                    <a:pt x="595775" y="194530"/>
                  </a:lnTo>
                  <a:lnTo>
                    <a:pt x="600954" y="193047"/>
                  </a:lnTo>
                  <a:lnTo>
                    <a:pt x="600954" y="193047"/>
                  </a:lnTo>
                  <a:lnTo>
                    <a:pt x="606116" y="191565"/>
                  </a:lnTo>
                  <a:lnTo>
                    <a:pt x="606116" y="191565"/>
                  </a:lnTo>
                  <a:lnTo>
                    <a:pt x="609813" y="190833"/>
                  </a:lnTo>
                  <a:lnTo>
                    <a:pt x="609813" y="190833"/>
                  </a:lnTo>
                  <a:lnTo>
                    <a:pt x="613493" y="189351"/>
                  </a:lnTo>
                  <a:lnTo>
                    <a:pt x="613493" y="189351"/>
                  </a:lnTo>
                  <a:lnTo>
                    <a:pt x="615708" y="187886"/>
                  </a:lnTo>
                  <a:lnTo>
                    <a:pt x="615708" y="187886"/>
                  </a:lnTo>
                  <a:lnTo>
                    <a:pt x="617922" y="187136"/>
                  </a:lnTo>
                  <a:lnTo>
                    <a:pt x="617190" y="187136"/>
                  </a:lnTo>
                  <a:lnTo>
                    <a:pt x="618672" y="185671"/>
                  </a:lnTo>
                  <a:lnTo>
                    <a:pt x="617922" y="186403"/>
                  </a:lnTo>
                  <a:lnTo>
                    <a:pt x="618672" y="184921"/>
                  </a:lnTo>
                  <a:lnTo>
                    <a:pt x="618672" y="185653"/>
                  </a:lnTo>
                  <a:lnTo>
                    <a:pt x="618672" y="27673"/>
                  </a:lnTo>
                </a:path>
              </a:pathLst>
            </a:custGeom>
            <a:solidFill>
              <a:srgbClr val="843C0C"/>
            </a:solidFill>
            <a:ln w="737" cap="flat">
              <a:noFill/>
              <a:prstDash val="solid"/>
              <a:miter/>
            </a:ln>
          </p:spPr>
          <p:txBody>
            <a:bodyPr rtlCol="0" anchor="ctr"/>
            <a:lstStyle/>
            <a:p>
              <a:endParaRPr lang="en-US"/>
            </a:p>
          </p:txBody>
        </p:sp>
        <p:sp>
          <p:nvSpPr>
            <p:cNvPr id="160" name="TextBox 159">
              <a:extLst>
                <a:ext uri="{FF2B5EF4-FFF2-40B4-BE49-F238E27FC236}">
                  <a16:creationId xmlns:a16="http://schemas.microsoft.com/office/drawing/2014/main" id="{94278651-50A9-4B63-863A-468A1B5AAAEE}"/>
                </a:ext>
              </a:extLst>
            </p:cNvPr>
            <p:cNvSpPr txBox="1"/>
            <p:nvPr/>
          </p:nvSpPr>
          <p:spPr>
            <a:xfrm>
              <a:off x="10274032" y="4690875"/>
              <a:ext cx="269009"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M</a:t>
              </a:r>
            </a:p>
          </p:txBody>
        </p:sp>
        <p:sp>
          <p:nvSpPr>
            <p:cNvPr id="161" name="TextBox 160">
              <a:extLst>
                <a:ext uri="{FF2B5EF4-FFF2-40B4-BE49-F238E27FC236}">
                  <a16:creationId xmlns:a16="http://schemas.microsoft.com/office/drawing/2014/main" id="{2E5E2881-460E-4025-9D6C-225DB3147D9F}"/>
                </a:ext>
              </a:extLst>
            </p:cNvPr>
            <p:cNvSpPr txBox="1"/>
            <p:nvPr/>
          </p:nvSpPr>
          <p:spPr>
            <a:xfrm>
              <a:off x="10361145" y="469087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162" name="TextBox 161">
              <a:extLst>
                <a:ext uri="{FF2B5EF4-FFF2-40B4-BE49-F238E27FC236}">
                  <a16:creationId xmlns:a16="http://schemas.microsoft.com/office/drawing/2014/main" id="{39E823C9-81AF-400F-B59A-C8A76258F1CF}"/>
                </a:ext>
              </a:extLst>
            </p:cNvPr>
            <p:cNvSpPr txBox="1"/>
            <p:nvPr/>
          </p:nvSpPr>
          <p:spPr>
            <a:xfrm>
              <a:off x="10404703" y="4690875"/>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163" name="TextBox 162">
              <a:extLst>
                <a:ext uri="{FF2B5EF4-FFF2-40B4-BE49-F238E27FC236}">
                  <a16:creationId xmlns:a16="http://schemas.microsoft.com/office/drawing/2014/main" id="{28E58A6C-1078-45AD-BCA8-7FF3506BB224}"/>
                </a:ext>
              </a:extLst>
            </p:cNvPr>
            <p:cNvSpPr txBox="1"/>
            <p:nvPr/>
          </p:nvSpPr>
          <p:spPr>
            <a:xfrm>
              <a:off x="10432018" y="469087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164" name="TextBox 163">
              <a:extLst>
                <a:ext uri="{FF2B5EF4-FFF2-40B4-BE49-F238E27FC236}">
                  <a16:creationId xmlns:a16="http://schemas.microsoft.com/office/drawing/2014/main" id="{92089844-423A-4F83-B27D-C770049D50F4}"/>
                </a:ext>
              </a:extLst>
            </p:cNvPr>
            <p:cNvSpPr txBox="1"/>
            <p:nvPr/>
          </p:nvSpPr>
          <p:spPr>
            <a:xfrm>
              <a:off x="10475575" y="4690875"/>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d</a:t>
              </a:r>
            </a:p>
          </p:txBody>
        </p:sp>
        <p:sp>
          <p:nvSpPr>
            <p:cNvPr id="165" name="TextBox 164">
              <a:extLst>
                <a:ext uri="{FF2B5EF4-FFF2-40B4-BE49-F238E27FC236}">
                  <a16:creationId xmlns:a16="http://schemas.microsoft.com/office/drawing/2014/main" id="{305018CF-7AF2-44A6-997B-53B84D082D47}"/>
                </a:ext>
              </a:extLst>
            </p:cNvPr>
            <p:cNvSpPr txBox="1"/>
            <p:nvPr/>
          </p:nvSpPr>
          <p:spPr>
            <a:xfrm>
              <a:off x="10525038" y="469087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166" name="TextBox 165">
              <a:extLst>
                <a:ext uri="{FF2B5EF4-FFF2-40B4-BE49-F238E27FC236}">
                  <a16:creationId xmlns:a16="http://schemas.microsoft.com/office/drawing/2014/main" id="{48D2CF56-E5D5-4B43-BB4E-888A86B6AE12}"/>
                </a:ext>
              </a:extLst>
            </p:cNvPr>
            <p:cNvSpPr txBox="1"/>
            <p:nvPr/>
          </p:nvSpPr>
          <p:spPr>
            <a:xfrm>
              <a:off x="10568595" y="4690875"/>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167" name="TextBox 166">
              <a:extLst>
                <a:ext uri="{FF2B5EF4-FFF2-40B4-BE49-F238E27FC236}">
                  <a16:creationId xmlns:a16="http://schemas.microsoft.com/office/drawing/2014/main" id="{F9BD89CE-3352-463F-A147-25C01ADC1273}"/>
                </a:ext>
              </a:extLst>
            </p:cNvPr>
            <p:cNvSpPr txBox="1"/>
            <p:nvPr/>
          </p:nvSpPr>
          <p:spPr>
            <a:xfrm>
              <a:off x="10595910" y="469087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168" name="Freeform: Shape 167">
              <a:extLst>
                <a:ext uri="{FF2B5EF4-FFF2-40B4-BE49-F238E27FC236}">
                  <a16:creationId xmlns:a16="http://schemas.microsoft.com/office/drawing/2014/main" id="{72132DBA-9388-4407-896F-AF0DD607E56B}"/>
                </a:ext>
              </a:extLst>
            </p:cNvPr>
            <p:cNvSpPr/>
            <p:nvPr/>
          </p:nvSpPr>
          <p:spPr>
            <a:xfrm>
              <a:off x="10090832" y="3503714"/>
              <a:ext cx="914693" cy="220729"/>
            </a:xfrm>
            <a:custGeom>
              <a:avLst/>
              <a:gdLst>
                <a:gd name="connsiteX0" fmla="*/ 738 w 914693"/>
                <a:gd name="connsiteY0" fmla="*/ 37090 h 220729"/>
                <a:gd name="connsiteX1" fmla="*/ 37657 w 914693"/>
                <a:gd name="connsiteY1" fmla="*/ 178 h 220729"/>
                <a:gd name="connsiteX2" fmla="*/ 878514 w 914693"/>
                <a:gd name="connsiteY2" fmla="*/ 178 h 220729"/>
                <a:gd name="connsiteX3" fmla="*/ 915432 w 914693"/>
                <a:gd name="connsiteY3" fmla="*/ 37090 h 220729"/>
                <a:gd name="connsiteX4" fmla="*/ 915432 w 914693"/>
                <a:gd name="connsiteY4" fmla="*/ 184739 h 220729"/>
                <a:gd name="connsiteX5" fmla="*/ 878514 w 914693"/>
                <a:gd name="connsiteY5" fmla="*/ 220907 h 220729"/>
                <a:gd name="connsiteX6" fmla="*/ 37657 w 914693"/>
                <a:gd name="connsiteY6" fmla="*/ 220907 h 220729"/>
                <a:gd name="connsiteX7" fmla="*/ 738 w 914693"/>
                <a:gd name="connsiteY7" fmla="*/ 184739 h 22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93" h="220729">
                  <a:moveTo>
                    <a:pt x="738" y="37090"/>
                  </a:moveTo>
                  <a:cubicBezTo>
                    <a:pt x="738" y="16419"/>
                    <a:pt x="17724" y="178"/>
                    <a:pt x="37657" y="178"/>
                  </a:cubicBezTo>
                  <a:lnTo>
                    <a:pt x="878514" y="178"/>
                  </a:lnTo>
                  <a:cubicBezTo>
                    <a:pt x="898447" y="178"/>
                    <a:pt x="915432" y="16419"/>
                    <a:pt x="915432" y="37090"/>
                  </a:cubicBezTo>
                  <a:lnTo>
                    <a:pt x="915432" y="184739"/>
                  </a:lnTo>
                  <a:cubicBezTo>
                    <a:pt x="915432" y="204671"/>
                    <a:pt x="898447" y="220907"/>
                    <a:pt x="878514" y="220907"/>
                  </a:cubicBezTo>
                  <a:lnTo>
                    <a:pt x="37657" y="220907"/>
                  </a:lnTo>
                  <a:cubicBezTo>
                    <a:pt x="17724" y="220907"/>
                    <a:pt x="738" y="204671"/>
                    <a:pt x="738" y="184739"/>
                  </a:cubicBezTo>
                </a:path>
              </a:pathLst>
            </a:custGeom>
            <a:solidFill>
              <a:srgbClr val="FF6600"/>
            </a:solidFill>
            <a:ln w="737"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F7135A25-AB2E-4308-84C8-B26BBC79CAA9}"/>
                </a:ext>
              </a:extLst>
            </p:cNvPr>
            <p:cNvSpPr/>
            <p:nvPr/>
          </p:nvSpPr>
          <p:spPr>
            <a:xfrm>
              <a:off x="10089350" y="3502237"/>
              <a:ext cx="917658" cy="224438"/>
            </a:xfrm>
            <a:custGeom>
              <a:avLst/>
              <a:gdLst>
                <a:gd name="connsiteX0" fmla="*/ 738 w 917658"/>
                <a:gd name="connsiteY0" fmla="*/ 38567 h 224438"/>
                <a:gd name="connsiteX1" fmla="*/ 1488 w 917658"/>
                <a:gd name="connsiteY1" fmla="*/ 34877 h 224438"/>
                <a:gd name="connsiteX2" fmla="*/ 1488 w 917658"/>
                <a:gd name="connsiteY2" fmla="*/ 31185 h 224438"/>
                <a:gd name="connsiteX3" fmla="*/ 2953 w 917658"/>
                <a:gd name="connsiteY3" fmla="*/ 27493 h 224438"/>
                <a:gd name="connsiteX4" fmla="*/ 3703 w 917658"/>
                <a:gd name="connsiteY4" fmla="*/ 23803 h 224438"/>
                <a:gd name="connsiteX5" fmla="*/ 5918 w 917658"/>
                <a:gd name="connsiteY5" fmla="*/ 20111 h 224438"/>
                <a:gd name="connsiteX6" fmla="*/ 7383 w 917658"/>
                <a:gd name="connsiteY6" fmla="*/ 17159 h 224438"/>
                <a:gd name="connsiteX7" fmla="*/ 12562 w 917658"/>
                <a:gd name="connsiteY7" fmla="*/ 11252 h 224438"/>
                <a:gd name="connsiteX8" fmla="*/ 17724 w 917658"/>
                <a:gd name="connsiteY8" fmla="*/ 6822 h 224438"/>
                <a:gd name="connsiteX9" fmla="*/ 21421 w 917658"/>
                <a:gd name="connsiteY9" fmla="*/ 4608 h 224438"/>
                <a:gd name="connsiteX10" fmla="*/ 24368 w 917658"/>
                <a:gd name="connsiteY10" fmla="*/ 3131 h 224438"/>
                <a:gd name="connsiteX11" fmla="*/ 28065 w 917658"/>
                <a:gd name="connsiteY11" fmla="*/ 1655 h 224438"/>
                <a:gd name="connsiteX12" fmla="*/ 31745 w 917658"/>
                <a:gd name="connsiteY12" fmla="*/ 916 h 224438"/>
                <a:gd name="connsiteX13" fmla="*/ 35442 w 917658"/>
                <a:gd name="connsiteY13" fmla="*/ 178 h 224438"/>
                <a:gd name="connsiteX14" fmla="*/ 883693 w 917658"/>
                <a:gd name="connsiteY14" fmla="*/ 178 h 224438"/>
                <a:gd name="connsiteX15" fmla="*/ 887390 w 917658"/>
                <a:gd name="connsiteY15" fmla="*/ 916 h 224438"/>
                <a:gd name="connsiteX16" fmla="*/ 891070 w 917658"/>
                <a:gd name="connsiteY16" fmla="*/ 1655 h 224438"/>
                <a:gd name="connsiteX17" fmla="*/ 894767 w 917658"/>
                <a:gd name="connsiteY17" fmla="*/ 3131 h 224438"/>
                <a:gd name="connsiteX18" fmla="*/ 897714 w 917658"/>
                <a:gd name="connsiteY18" fmla="*/ 4608 h 224438"/>
                <a:gd name="connsiteX19" fmla="*/ 901411 w 917658"/>
                <a:gd name="connsiteY19" fmla="*/ 6822 h 224438"/>
                <a:gd name="connsiteX20" fmla="*/ 906573 w 917658"/>
                <a:gd name="connsiteY20" fmla="*/ 11252 h 224438"/>
                <a:gd name="connsiteX21" fmla="*/ 911753 w 917658"/>
                <a:gd name="connsiteY21" fmla="*/ 17159 h 224438"/>
                <a:gd name="connsiteX22" fmla="*/ 913218 w 917658"/>
                <a:gd name="connsiteY22" fmla="*/ 20111 h 224438"/>
                <a:gd name="connsiteX23" fmla="*/ 915432 w 917658"/>
                <a:gd name="connsiteY23" fmla="*/ 23803 h 224438"/>
                <a:gd name="connsiteX24" fmla="*/ 916182 w 917658"/>
                <a:gd name="connsiteY24" fmla="*/ 27493 h 224438"/>
                <a:gd name="connsiteX25" fmla="*/ 917647 w 917658"/>
                <a:gd name="connsiteY25" fmla="*/ 31185 h 224438"/>
                <a:gd name="connsiteX26" fmla="*/ 917647 w 917658"/>
                <a:gd name="connsiteY26" fmla="*/ 34877 h 224438"/>
                <a:gd name="connsiteX27" fmla="*/ 918397 w 917658"/>
                <a:gd name="connsiteY27" fmla="*/ 38567 h 224438"/>
                <a:gd name="connsiteX28" fmla="*/ 918397 w 917658"/>
                <a:gd name="connsiteY28" fmla="*/ 186216 h 224438"/>
                <a:gd name="connsiteX29" fmla="*/ 917647 w 917658"/>
                <a:gd name="connsiteY29" fmla="*/ 189913 h 224438"/>
                <a:gd name="connsiteX30" fmla="*/ 917647 w 917658"/>
                <a:gd name="connsiteY30" fmla="*/ 193592 h 224438"/>
                <a:gd name="connsiteX31" fmla="*/ 916182 w 917658"/>
                <a:gd name="connsiteY31" fmla="*/ 197290 h 224438"/>
                <a:gd name="connsiteX32" fmla="*/ 915432 w 917658"/>
                <a:gd name="connsiteY32" fmla="*/ 200987 h 224438"/>
                <a:gd name="connsiteX33" fmla="*/ 913218 w 917658"/>
                <a:gd name="connsiteY33" fmla="*/ 203934 h 224438"/>
                <a:gd name="connsiteX34" fmla="*/ 911753 w 917658"/>
                <a:gd name="connsiteY34" fmla="*/ 207631 h 224438"/>
                <a:gd name="connsiteX35" fmla="*/ 906573 w 917658"/>
                <a:gd name="connsiteY35" fmla="*/ 212793 h 224438"/>
                <a:gd name="connsiteX36" fmla="*/ 901411 w 917658"/>
                <a:gd name="connsiteY36" fmla="*/ 217955 h 224438"/>
                <a:gd name="connsiteX37" fmla="*/ 897714 w 917658"/>
                <a:gd name="connsiteY37" fmla="*/ 219437 h 224438"/>
                <a:gd name="connsiteX38" fmla="*/ 894767 w 917658"/>
                <a:gd name="connsiteY38" fmla="*/ 220919 h 224438"/>
                <a:gd name="connsiteX39" fmla="*/ 891070 w 917658"/>
                <a:gd name="connsiteY39" fmla="*/ 222402 h 224438"/>
                <a:gd name="connsiteX40" fmla="*/ 887390 w 917658"/>
                <a:gd name="connsiteY40" fmla="*/ 223867 h 224438"/>
                <a:gd name="connsiteX41" fmla="*/ 883693 w 917658"/>
                <a:gd name="connsiteY41" fmla="*/ 223867 h 224438"/>
                <a:gd name="connsiteX42" fmla="*/ 879996 w 917658"/>
                <a:gd name="connsiteY42" fmla="*/ 224616 h 224438"/>
                <a:gd name="connsiteX43" fmla="*/ 39139 w 917658"/>
                <a:gd name="connsiteY43" fmla="*/ 224616 h 224438"/>
                <a:gd name="connsiteX44" fmla="*/ 35442 w 917658"/>
                <a:gd name="connsiteY44" fmla="*/ 223867 h 224438"/>
                <a:gd name="connsiteX45" fmla="*/ 31745 w 917658"/>
                <a:gd name="connsiteY45" fmla="*/ 223867 h 224438"/>
                <a:gd name="connsiteX46" fmla="*/ 28065 w 917658"/>
                <a:gd name="connsiteY46" fmla="*/ 222402 h 224438"/>
                <a:gd name="connsiteX47" fmla="*/ 24368 w 917658"/>
                <a:gd name="connsiteY47" fmla="*/ 220919 h 224438"/>
                <a:gd name="connsiteX48" fmla="*/ 21421 w 917658"/>
                <a:gd name="connsiteY48" fmla="*/ 219437 h 224438"/>
                <a:gd name="connsiteX49" fmla="*/ 17724 w 917658"/>
                <a:gd name="connsiteY49" fmla="*/ 217955 h 224438"/>
                <a:gd name="connsiteX50" fmla="*/ 12562 w 917658"/>
                <a:gd name="connsiteY50" fmla="*/ 212793 h 224438"/>
                <a:gd name="connsiteX51" fmla="*/ 7383 w 917658"/>
                <a:gd name="connsiteY51" fmla="*/ 207631 h 224438"/>
                <a:gd name="connsiteX52" fmla="*/ 5918 w 917658"/>
                <a:gd name="connsiteY52" fmla="*/ 203934 h 224438"/>
                <a:gd name="connsiteX53" fmla="*/ 3703 w 917658"/>
                <a:gd name="connsiteY53" fmla="*/ 200987 h 224438"/>
                <a:gd name="connsiteX54" fmla="*/ 2953 w 917658"/>
                <a:gd name="connsiteY54" fmla="*/ 197290 h 224438"/>
                <a:gd name="connsiteX55" fmla="*/ 1488 w 917658"/>
                <a:gd name="connsiteY55" fmla="*/ 193592 h 224438"/>
                <a:gd name="connsiteX56" fmla="*/ 1488 w 917658"/>
                <a:gd name="connsiteY56" fmla="*/ 189913 h 224438"/>
                <a:gd name="connsiteX57" fmla="*/ 738 w 917658"/>
                <a:gd name="connsiteY57" fmla="*/ 186216 h 224438"/>
                <a:gd name="connsiteX58" fmla="*/ 4435 w 917658"/>
                <a:gd name="connsiteY58" fmla="*/ 186216 h 224438"/>
                <a:gd name="connsiteX59" fmla="*/ 4435 w 917658"/>
                <a:gd name="connsiteY59" fmla="*/ 189913 h 224438"/>
                <a:gd name="connsiteX60" fmla="*/ 4435 w 917658"/>
                <a:gd name="connsiteY60" fmla="*/ 189163 h 224438"/>
                <a:gd name="connsiteX61" fmla="*/ 5168 w 917658"/>
                <a:gd name="connsiteY61" fmla="*/ 192860 h 224438"/>
                <a:gd name="connsiteX62" fmla="*/ 4435 w 917658"/>
                <a:gd name="connsiteY62" fmla="*/ 192860 h 224438"/>
                <a:gd name="connsiteX63" fmla="*/ 5918 w 917658"/>
                <a:gd name="connsiteY63" fmla="*/ 196557 h 224438"/>
                <a:gd name="connsiteX64" fmla="*/ 5918 w 917658"/>
                <a:gd name="connsiteY64" fmla="*/ 196557 h 224438"/>
                <a:gd name="connsiteX65" fmla="*/ 6650 w 917658"/>
                <a:gd name="connsiteY65" fmla="*/ 199504 h 224438"/>
                <a:gd name="connsiteX66" fmla="*/ 6650 w 917658"/>
                <a:gd name="connsiteY66" fmla="*/ 199504 h 224438"/>
                <a:gd name="connsiteX67" fmla="*/ 8133 w 917658"/>
                <a:gd name="connsiteY67" fmla="*/ 202452 h 224438"/>
                <a:gd name="connsiteX68" fmla="*/ 8133 w 917658"/>
                <a:gd name="connsiteY68" fmla="*/ 202452 h 224438"/>
                <a:gd name="connsiteX69" fmla="*/ 10347 w 917658"/>
                <a:gd name="connsiteY69" fmla="*/ 205416 h 224438"/>
                <a:gd name="connsiteX70" fmla="*/ 10347 w 917658"/>
                <a:gd name="connsiteY70" fmla="*/ 205416 h 224438"/>
                <a:gd name="connsiteX71" fmla="*/ 14777 w 917658"/>
                <a:gd name="connsiteY71" fmla="*/ 211310 h 224438"/>
                <a:gd name="connsiteX72" fmla="*/ 14044 w 917658"/>
                <a:gd name="connsiteY72" fmla="*/ 210578 h 224438"/>
                <a:gd name="connsiteX73" fmla="*/ 19939 w 917658"/>
                <a:gd name="connsiteY73" fmla="*/ 215008 h 224438"/>
                <a:gd name="connsiteX74" fmla="*/ 19939 w 917658"/>
                <a:gd name="connsiteY74" fmla="*/ 215008 h 224438"/>
                <a:gd name="connsiteX75" fmla="*/ 22903 w 917658"/>
                <a:gd name="connsiteY75" fmla="*/ 217222 h 224438"/>
                <a:gd name="connsiteX76" fmla="*/ 22153 w 917658"/>
                <a:gd name="connsiteY76" fmla="*/ 217222 h 224438"/>
                <a:gd name="connsiteX77" fmla="*/ 25851 w 917658"/>
                <a:gd name="connsiteY77" fmla="*/ 218705 h 224438"/>
                <a:gd name="connsiteX78" fmla="*/ 25851 w 917658"/>
                <a:gd name="connsiteY78" fmla="*/ 218705 h 224438"/>
                <a:gd name="connsiteX79" fmla="*/ 28798 w 917658"/>
                <a:gd name="connsiteY79" fmla="*/ 219437 h 224438"/>
                <a:gd name="connsiteX80" fmla="*/ 28798 w 917658"/>
                <a:gd name="connsiteY80" fmla="*/ 219437 h 224438"/>
                <a:gd name="connsiteX81" fmla="*/ 32495 w 917658"/>
                <a:gd name="connsiteY81" fmla="*/ 220170 h 224438"/>
                <a:gd name="connsiteX82" fmla="*/ 32495 w 917658"/>
                <a:gd name="connsiteY82" fmla="*/ 220170 h 224438"/>
                <a:gd name="connsiteX83" fmla="*/ 36192 w 917658"/>
                <a:gd name="connsiteY83" fmla="*/ 220919 h 224438"/>
                <a:gd name="connsiteX84" fmla="*/ 35442 w 917658"/>
                <a:gd name="connsiteY84" fmla="*/ 220919 h 224438"/>
                <a:gd name="connsiteX85" fmla="*/ 39872 w 917658"/>
                <a:gd name="connsiteY85" fmla="*/ 220919 h 224438"/>
                <a:gd name="connsiteX86" fmla="*/ 39139 w 917658"/>
                <a:gd name="connsiteY86" fmla="*/ 220919 h 224438"/>
                <a:gd name="connsiteX87" fmla="*/ 883693 w 917658"/>
                <a:gd name="connsiteY87" fmla="*/ 220919 h 224438"/>
                <a:gd name="connsiteX88" fmla="*/ 886658 w 917658"/>
                <a:gd name="connsiteY88" fmla="*/ 220170 h 224438"/>
                <a:gd name="connsiteX89" fmla="*/ 886658 w 917658"/>
                <a:gd name="connsiteY89" fmla="*/ 220170 h 224438"/>
                <a:gd name="connsiteX90" fmla="*/ 890337 w 917658"/>
                <a:gd name="connsiteY90" fmla="*/ 219437 h 224438"/>
                <a:gd name="connsiteX91" fmla="*/ 890337 w 917658"/>
                <a:gd name="connsiteY91" fmla="*/ 219437 h 224438"/>
                <a:gd name="connsiteX92" fmla="*/ 893302 w 917658"/>
                <a:gd name="connsiteY92" fmla="*/ 218705 h 224438"/>
                <a:gd name="connsiteX93" fmla="*/ 893302 w 917658"/>
                <a:gd name="connsiteY93" fmla="*/ 218705 h 224438"/>
                <a:gd name="connsiteX94" fmla="*/ 896982 w 917658"/>
                <a:gd name="connsiteY94" fmla="*/ 217222 h 224438"/>
                <a:gd name="connsiteX95" fmla="*/ 896249 w 917658"/>
                <a:gd name="connsiteY95" fmla="*/ 217222 h 224438"/>
                <a:gd name="connsiteX96" fmla="*/ 899946 w 917658"/>
                <a:gd name="connsiteY96" fmla="*/ 215008 h 224438"/>
                <a:gd name="connsiteX97" fmla="*/ 899197 w 917658"/>
                <a:gd name="connsiteY97" fmla="*/ 215008 h 224438"/>
                <a:gd name="connsiteX98" fmla="*/ 905108 w 917658"/>
                <a:gd name="connsiteY98" fmla="*/ 210578 h 224438"/>
                <a:gd name="connsiteX99" fmla="*/ 904376 w 917658"/>
                <a:gd name="connsiteY99" fmla="*/ 211310 h 224438"/>
                <a:gd name="connsiteX100" fmla="*/ 908805 w 917658"/>
                <a:gd name="connsiteY100" fmla="*/ 205416 h 224438"/>
                <a:gd name="connsiteX101" fmla="*/ 908805 w 917658"/>
                <a:gd name="connsiteY101" fmla="*/ 205416 h 224438"/>
                <a:gd name="connsiteX102" fmla="*/ 911020 w 917658"/>
                <a:gd name="connsiteY102" fmla="*/ 202452 h 224438"/>
                <a:gd name="connsiteX103" fmla="*/ 911020 w 917658"/>
                <a:gd name="connsiteY103" fmla="*/ 202452 h 224438"/>
                <a:gd name="connsiteX104" fmla="*/ 912485 w 917658"/>
                <a:gd name="connsiteY104" fmla="*/ 199504 h 224438"/>
                <a:gd name="connsiteX105" fmla="*/ 912485 w 917658"/>
                <a:gd name="connsiteY105" fmla="*/ 199504 h 224438"/>
                <a:gd name="connsiteX106" fmla="*/ 913235 w 917658"/>
                <a:gd name="connsiteY106" fmla="*/ 196557 h 224438"/>
                <a:gd name="connsiteX107" fmla="*/ 913235 w 917658"/>
                <a:gd name="connsiteY107" fmla="*/ 196557 h 224438"/>
                <a:gd name="connsiteX108" fmla="*/ 914700 w 917658"/>
                <a:gd name="connsiteY108" fmla="*/ 192860 h 224438"/>
                <a:gd name="connsiteX109" fmla="*/ 914700 w 917658"/>
                <a:gd name="connsiteY109" fmla="*/ 189163 h 224438"/>
                <a:gd name="connsiteX110" fmla="*/ 914700 w 917658"/>
                <a:gd name="connsiteY110" fmla="*/ 189913 h 224438"/>
                <a:gd name="connsiteX111" fmla="*/ 915450 w 917658"/>
                <a:gd name="connsiteY111" fmla="*/ 186216 h 224438"/>
                <a:gd name="connsiteX112" fmla="*/ 915450 w 917658"/>
                <a:gd name="connsiteY112" fmla="*/ 38567 h 224438"/>
                <a:gd name="connsiteX113" fmla="*/ 915450 w 917658"/>
                <a:gd name="connsiteY113" fmla="*/ 38567 h 224438"/>
                <a:gd name="connsiteX114" fmla="*/ 914700 w 917658"/>
                <a:gd name="connsiteY114" fmla="*/ 34877 h 224438"/>
                <a:gd name="connsiteX115" fmla="*/ 914700 w 917658"/>
                <a:gd name="connsiteY115" fmla="*/ 31185 h 224438"/>
                <a:gd name="connsiteX116" fmla="*/ 914700 w 917658"/>
                <a:gd name="connsiteY116" fmla="*/ 31922 h 224438"/>
                <a:gd name="connsiteX117" fmla="*/ 913235 w 917658"/>
                <a:gd name="connsiteY117" fmla="*/ 28232 h 224438"/>
                <a:gd name="connsiteX118" fmla="*/ 913235 w 917658"/>
                <a:gd name="connsiteY118" fmla="*/ 28232 h 224438"/>
                <a:gd name="connsiteX119" fmla="*/ 912485 w 917658"/>
                <a:gd name="connsiteY119" fmla="*/ 24540 h 224438"/>
                <a:gd name="connsiteX120" fmla="*/ 912485 w 917658"/>
                <a:gd name="connsiteY120" fmla="*/ 25278 h 224438"/>
                <a:gd name="connsiteX121" fmla="*/ 911020 w 917658"/>
                <a:gd name="connsiteY121" fmla="*/ 21588 h 224438"/>
                <a:gd name="connsiteX122" fmla="*/ 911020 w 917658"/>
                <a:gd name="connsiteY122" fmla="*/ 21588 h 224438"/>
                <a:gd name="connsiteX123" fmla="*/ 908805 w 917658"/>
                <a:gd name="connsiteY123" fmla="*/ 18634 h 224438"/>
                <a:gd name="connsiteX124" fmla="*/ 908805 w 917658"/>
                <a:gd name="connsiteY124" fmla="*/ 18634 h 224438"/>
                <a:gd name="connsiteX125" fmla="*/ 904376 w 917658"/>
                <a:gd name="connsiteY125" fmla="*/ 13467 h 224438"/>
                <a:gd name="connsiteX126" fmla="*/ 905108 w 917658"/>
                <a:gd name="connsiteY126" fmla="*/ 13467 h 224438"/>
                <a:gd name="connsiteX127" fmla="*/ 899197 w 917658"/>
                <a:gd name="connsiteY127" fmla="*/ 9037 h 224438"/>
                <a:gd name="connsiteX128" fmla="*/ 899197 w 917658"/>
                <a:gd name="connsiteY128" fmla="*/ 9775 h 224438"/>
                <a:gd name="connsiteX129" fmla="*/ 896249 w 917658"/>
                <a:gd name="connsiteY129" fmla="*/ 7560 h 224438"/>
                <a:gd name="connsiteX130" fmla="*/ 896982 w 917658"/>
                <a:gd name="connsiteY130" fmla="*/ 7560 h 224438"/>
                <a:gd name="connsiteX131" fmla="*/ 893302 w 917658"/>
                <a:gd name="connsiteY131" fmla="*/ 6085 h 224438"/>
                <a:gd name="connsiteX132" fmla="*/ 893302 w 917658"/>
                <a:gd name="connsiteY132" fmla="*/ 6085 h 224438"/>
                <a:gd name="connsiteX133" fmla="*/ 890337 w 917658"/>
                <a:gd name="connsiteY133" fmla="*/ 4608 h 224438"/>
                <a:gd name="connsiteX134" fmla="*/ 890337 w 917658"/>
                <a:gd name="connsiteY134" fmla="*/ 4608 h 224438"/>
                <a:gd name="connsiteX135" fmla="*/ 886658 w 917658"/>
                <a:gd name="connsiteY135" fmla="*/ 3868 h 224438"/>
                <a:gd name="connsiteX136" fmla="*/ 886658 w 917658"/>
                <a:gd name="connsiteY136" fmla="*/ 3868 h 224438"/>
                <a:gd name="connsiteX137" fmla="*/ 883693 w 917658"/>
                <a:gd name="connsiteY137" fmla="*/ 3131 h 224438"/>
                <a:gd name="connsiteX138" fmla="*/ 39139 w 917658"/>
                <a:gd name="connsiteY138" fmla="*/ 3131 h 224438"/>
                <a:gd name="connsiteX139" fmla="*/ 39872 w 917658"/>
                <a:gd name="connsiteY139" fmla="*/ 3131 h 224438"/>
                <a:gd name="connsiteX140" fmla="*/ 35442 w 917658"/>
                <a:gd name="connsiteY140" fmla="*/ 3131 h 224438"/>
                <a:gd name="connsiteX141" fmla="*/ 36192 w 917658"/>
                <a:gd name="connsiteY141" fmla="*/ 3131 h 224438"/>
                <a:gd name="connsiteX142" fmla="*/ 32495 w 917658"/>
                <a:gd name="connsiteY142" fmla="*/ 3868 h 224438"/>
                <a:gd name="connsiteX143" fmla="*/ 32495 w 917658"/>
                <a:gd name="connsiteY143" fmla="*/ 3868 h 224438"/>
                <a:gd name="connsiteX144" fmla="*/ 28798 w 917658"/>
                <a:gd name="connsiteY144" fmla="*/ 4608 h 224438"/>
                <a:gd name="connsiteX145" fmla="*/ 28798 w 917658"/>
                <a:gd name="connsiteY145" fmla="*/ 4608 h 224438"/>
                <a:gd name="connsiteX146" fmla="*/ 25851 w 917658"/>
                <a:gd name="connsiteY146" fmla="*/ 6085 h 224438"/>
                <a:gd name="connsiteX147" fmla="*/ 25851 w 917658"/>
                <a:gd name="connsiteY147" fmla="*/ 6085 h 224438"/>
                <a:gd name="connsiteX148" fmla="*/ 22153 w 917658"/>
                <a:gd name="connsiteY148" fmla="*/ 7560 h 224438"/>
                <a:gd name="connsiteX149" fmla="*/ 22903 w 917658"/>
                <a:gd name="connsiteY149" fmla="*/ 7560 h 224438"/>
                <a:gd name="connsiteX150" fmla="*/ 19939 w 917658"/>
                <a:gd name="connsiteY150" fmla="*/ 9775 h 224438"/>
                <a:gd name="connsiteX151" fmla="*/ 19939 w 917658"/>
                <a:gd name="connsiteY151" fmla="*/ 9037 h 224438"/>
                <a:gd name="connsiteX152" fmla="*/ 14044 w 917658"/>
                <a:gd name="connsiteY152" fmla="*/ 13467 h 224438"/>
                <a:gd name="connsiteX153" fmla="*/ 14777 w 917658"/>
                <a:gd name="connsiteY153" fmla="*/ 13467 h 224438"/>
                <a:gd name="connsiteX154" fmla="*/ 10347 w 917658"/>
                <a:gd name="connsiteY154" fmla="*/ 18634 h 224438"/>
                <a:gd name="connsiteX155" fmla="*/ 10347 w 917658"/>
                <a:gd name="connsiteY155" fmla="*/ 18634 h 224438"/>
                <a:gd name="connsiteX156" fmla="*/ 8133 w 917658"/>
                <a:gd name="connsiteY156" fmla="*/ 21588 h 224438"/>
                <a:gd name="connsiteX157" fmla="*/ 8133 w 917658"/>
                <a:gd name="connsiteY157" fmla="*/ 21588 h 224438"/>
                <a:gd name="connsiteX158" fmla="*/ 6650 w 917658"/>
                <a:gd name="connsiteY158" fmla="*/ 25278 h 224438"/>
                <a:gd name="connsiteX159" fmla="*/ 6650 w 917658"/>
                <a:gd name="connsiteY159" fmla="*/ 24540 h 224438"/>
                <a:gd name="connsiteX160" fmla="*/ 5918 w 917658"/>
                <a:gd name="connsiteY160" fmla="*/ 28232 h 224438"/>
                <a:gd name="connsiteX161" fmla="*/ 5918 w 917658"/>
                <a:gd name="connsiteY161" fmla="*/ 28232 h 224438"/>
                <a:gd name="connsiteX162" fmla="*/ 4435 w 917658"/>
                <a:gd name="connsiteY162" fmla="*/ 31922 h 224438"/>
                <a:gd name="connsiteX163" fmla="*/ 5168 w 917658"/>
                <a:gd name="connsiteY163" fmla="*/ 31185 h 224438"/>
                <a:gd name="connsiteX164" fmla="*/ 4435 w 917658"/>
                <a:gd name="connsiteY164" fmla="*/ 34877 h 224438"/>
                <a:gd name="connsiteX165" fmla="*/ 4435 w 917658"/>
                <a:gd name="connsiteY165" fmla="*/ 38567 h 224438"/>
                <a:gd name="connsiteX166" fmla="*/ 4435 w 917658"/>
                <a:gd name="connsiteY166" fmla="*/ 38567 h 22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917658" h="224438">
                  <a:moveTo>
                    <a:pt x="738" y="38567"/>
                  </a:moveTo>
                  <a:lnTo>
                    <a:pt x="1488" y="34877"/>
                  </a:lnTo>
                  <a:lnTo>
                    <a:pt x="1488" y="31185"/>
                  </a:lnTo>
                  <a:lnTo>
                    <a:pt x="2953" y="27493"/>
                  </a:lnTo>
                  <a:lnTo>
                    <a:pt x="3703" y="23803"/>
                  </a:lnTo>
                  <a:lnTo>
                    <a:pt x="5918" y="20111"/>
                  </a:lnTo>
                  <a:lnTo>
                    <a:pt x="7383" y="17159"/>
                  </a:lnTo>
                  <a:lnTo>
                    <a:pt x="12562" y="11252"/>
                  </a:lnTo>
                  <a:lnTo>
                    <a:pt x="17724" y="6822"/>
                  </a:lnTo>
                  <a:lnTo>
                    <a:pt x="21421" y="4608"/>
                  </a:lnTo>
                  <a:lnTo>
                    <a:pt x="24368" y="3131"/>
                  </a:lnTo>
                  <a:lnTo>
                    <a:pt x="28065" y="1655"/>
                  </a:lnTo>
                  <a:lnTo>
                    <a:pt x="31745" y="916"/>
                  </a:lnTo>
                  <a:lnTo>
                    <a:pt x="35442" y="178"/>
                  </a:lnTo>
                  <a:lnTo>
                    <a:pt x="883693" y="178"/>
                  </a:lnTo>
                  <a:lnTo>
                    <a:pt x="887390" y="916"/>
                  </a:lnTo>
                  <a:lnTo>
                    <a:pt x="891070" y="1655"/>
                  </a:lnTo>
                  <a:lnTo>
                    <a:pt x="894767" y="3131"/>
                  </a:lnTo>
                  <a:lnTo>
                    <a:pt x="897714" y="4608"/>
                  </a:lnTo>
                  <a:lnTo>
                    <a:pt x="901411" y="6822"/>
                  </a:lnTo>
                  <a:lnTo>
                    <a:pt x="906573" y="11252"/>
                  </a:lnTo>
                  <a:lnTo>
                    <a:pt x="911753" y="17159"/>
                  </a:lnTo>
                  <a:lnTo>
                    <a:pt x="913218" y="20111"/>
                  </a:lnTo>
                  <a:lnTo>
                    <a:pt x="915432" y="23803"/>
                  </a:lnTo>
                  <a:lnTo>
                    <a:pt x="916182" y="27493"/>
                  </a:lnTo>
                  <a:lnTo>
                    <a:pt x="917647" y="31185"/>
                  </a:lnTo>
                  <a:lnTo>
                    <a:pt x="917647" y="34877"/>
                  </a:lnTo>
                  <a:lnTo>
                    <a:pt x="918397" y="38567"/>
                  </a:lnTo>
                  <a:lnTo>
                    <a:pt x="918397" y="186216"/>
                  </a:lnTo>
                  <a:lnTo>
                    <a:pt x="917647" y="189913"/>
                  </a:lnTo>
                  <a:lnTo>
                    <a:pt x="917647" y="193592"/>
                  </a:lnTo>
                  <a:lnTo>
                    <a:pt x="916182" y="197290"/>
                  </a:lnTo>
                  <a:lnTo>
                    <a:pt x="915432" y="200987"/>
                  </a:lnTo>
                  <a:lnTo>
                    <a:pt x="913218" y="203934"/>
                  </a:lnTo>
                  <a:lnTo>
                    <a:pt x="911753" y="207631"/>
                  </a:lnTo>
                  <a:lnTo>
                    <a:pt x="906573" y="212793"/>
                  </a:lnTo>
                  <a:lnTo>
                    <a:pt x="901411" y="217955"/>
                  </a:lnTo>
                  <a:lnTo>
                    <a:pt x="897714" y="219437"/>
                  </a:lnTo>
                  <a:lnTo>
                    <a:pt x="894767" y="220919"/>
                  </a:lnTo>
                  <a:lnTo>
                    <a:pt x="891070" y="222402"/>
                  </a:lnTo>
                  <a:lnTo>
                    <a:pt x="887390" y="223867"/>
                  </a:lnTo>
                  <a:lnTo>
                    <a:pt x="883693" y="223867"/>
                  </a:lnTo>
                  <a:lnTo>
                    <a:pt x="879996" y="224616"/>
                  </a:lnTo>
                  <a:lnTo>
                    <a:pt x="39139" y="224616"/>
                  </a:lnTo>
                  <a:lnTo>
                    <a:pt x="35442" y="223867"/>
                  </a:lnTo>
                  <a:lnTo>
                    <a:pt x="31745" y="223867"/>
                  </a:lnTo>
                  <a:lnTo>
                    <a:pt x="28065" y="222402"/>
                  </a:lnTo>
                  <a:lnTo>
                    <a:pt x="24368" y="220919"/>
                  </a:lnTo>
                  <a:lnTo>
                    <a:pt x="21421" y="219437"/>
                  </a:lnTo>
                  <a:lnTo>
                    <a:pt x="17724" y="217955"/>
                  </a:lnTo>
                  <a:lnTo>
                    <a:pt x="12562" y="212793"/>
                  </a:lnTo>
                  <a:lnTo>
                    <a:pt x="7383" y="207631"/>
                  </a:lnTo>
                  <a:lnTo>
                    <a:pt x="5918" y="203934"/>
                  </a:lnTo>
                  <a:lnTo>
                    <a:pt x="3703" y="200987"/>
                  </a:lnTo>
                  <a:lnTo>
                    <a:pt x="2953" y="197290"/>
                  </a:lnTo>
                  <a:lnTo>
                    <a:pt x="1488" y="193592"/>
                  </a:lnTo>
                  <a:lnTo>
                    <a:pt x="1488" y="189913"/>
                  </a:lnTo>
                  <a:lnTo>
                    <a:pt x="738" y="186216"/>
                  </a:lnTo>
                  <a:close/>
                  <a:moveTo>
                    <a:pt x="4435" y="186216"/>
                  </a:moveTo>
                  <a:lnTo>
                    <a:pt x="4435" y="189913"/>
                  </a:lnTo>
                  <a:lnTo>
                    <a:pt x="4435" y="189163"/>
                  </a:lnTo>
                  <a:lnTo>
                    <a:pt x="5168" y="192860"/>
                  </a:lnTo>
                  <a:lnTo>
                    <a:pt x="4435" y="192860"/>
                  </a:lnTo>
                  <a:lnTo>
                    <a:pt x="5918" y="196557"/>
                  </a:lnTo>
                  <a:lnTo>
                    <a:pt x="5918" y="196557"/>
                  </a:lnTo>
                  <a:lnTo>
                    <a:pt x="6650" y="199504"/>
                  </a:lnTo>
                  <a:lnTo>
                    <a:pt x="6650" y="199504"/>
                  </a:lnTo>
                  <a:lnTo>
                    <a:pt x="8133" y="202452"/>
                  </a:lnTo>
                  <a:lnTo>
                    <a:pt x="8133" y="202452"/>
                  </a:lnTo>
                  <a:lnTo>
                    <a:pt x="10347" y="205416"/>
                  </a:lnTo>
                  <a:lnTo>
                    <a:pt x="10347" y="205416"/>
                  </a:lnTo>
                  <a:lnTo>
                    <a:pt x="14777" y="211310"/>
                  </a:lnTo>
                  <a:lnTo>
                    <a:pt x="14044" y="210578"/>
                  </a:lnTo>
                  <a:lnTo>
                    <a:pt x="19939" y="215008"/>
                  </a:lnTo>
                  <a:lnTo>
                    <a:pt x="19939" y="215008"/>
                  </a:lnTo>
                  <a:lnTo>
                    <a:pt x="22903" y="217222"/>
                  </a:lnTo>
                  <a:lnTo>
                    <a:pt x="22153" y="217222"/>
                  </a:lnTo>
                  <a:lnTo>
                    <a:pt x="25851" y="218705"/>
                  </a:lnTo>
                  <a:lnTo>
                    <a:pt x="25851" y="218705"/>
                  </a:lnTo>
                  <a:lnTo>
                    <a:pt x="28798" y="219437"/>
                  </a:lnTo>
                  <a:lnTo>
                    <a:pt x="28798" y="219437"/>
                  </a:lnTo>
                  <a:lnTo>
                    <a:pt x="32495" y="220170"/>
                  </a:lnTo>
                  <a:lnTo>
                    <a:pt x="32495" y="220170"/>
                  </a:lnTo>
                  <a:lnTo>
                    <a:pt x="36192" y="220919"/>
                  </a:lnTo>
                  <a:lnTo>
                    <a:pt x="35442" y="220919"/>
                  </a:lnTo>
                  <a:lnTo>
                    <a:pt x="39872" y="220919"/>
                  </a:lnTo>
                  <a:lnTo>
                    <a:pt x="39139" y="220919"/>
                  </a:lnTo>
                  <a:lnTo>
                    <a:pt x="883693" y="220919"/>
                  </a:lnTo>
                  <a:lnTo>
                    <a:pt x="886658" y="220170"/>
                  </a:lnTo>
                  <a:lnTo>
                    <a:pt x="886658" y="220170"/>
                  </a:lnTo>
                  <a:lnTo>
                    <a:pt x="890337" y="219437"/>
                  </a:lnTo>
                  <a:lnTo>
                    <a:pt x="890337" y="219437"/>
                  </a:lnTo>
                  <a:lnTo>
                    <a:pt x="893302" y="218705"/>
                  </a:lnTo>
                  <a:lnTo>
                    <a:pt x="893302" y="218705"/>
                  </a:lnTo>
                  <a:lnTo>
                    <a:pt x="896982" y="217222"/>
                  </a:lnTo>
                  <a:lnTo>
                    <a:pt x="896249" y="217222"/>
                  </a:lnTo>
                  <a:lnTo>
                    <a:pt x="899946" y="215008"/>
                  </a:lnTo>
                  <a:lnTo>
                    <a:pt x="899197" y="215008"/>
                  </a:lnTo>
                  <a:lnTo>
                    <a:pt x="905108" y="210578"/>
                  </a:lnTo>
                  <a:lnTo>
                    <a:pt x="904376" y="211310"/>
                  </a:lnTo>
                  <a:lnTo>
                    <a:pt x="908805" y="205416"/>
                  </a:lnTo>
                  <a:lnTo>
                    <a:pt x="908805" y="205416"/>
                  </a:lnTo>
                  <a:lnTo>
                    <a:pt x="911020" y="202452"/>
                  </a:lnTo>
                  <a:lnTo>
                    <a:pt x="911020" y="202452"/>
                  </a:lnTo>
                  <a:lnTo>
                    <a:pt x="912485" y="199504"/>
                  </a:lnTo>
                  <a:lnTo>
                    <a:pt x="912485" y="199504"/>
                  </a:lnTo>
                  <a:lnTo>
                    <a:pt x="913235" y="196557"/>
                  </a:lnTo>
                  <a:lnTo>
                    <a:pt x="913235" y="196557"/>
                  </a:lnTo>
                  <a:lnTo>
                    <a:pt x="914700" y="192860"/>
                  </a:lnTo>
                  <a:lnTo>
                    <a:pt x="914700" y="189163"/>
                  </a:lnTo>
                  <a:lnTo>
                    <a:pt x="914700" y="189913"/>
                  </a:lnTo>
                  <a:lnTo>
                    <a:pt x="915450" y="186216"/>
                  </a:lnTo>
                  <a:lnTo>
                    <a:pt x="915450" y="38567"/>
                  </a:lnTo>
                  <a:lnTo>
                    <a:pt x="915450" y="38567"/>
                  </a:lnTo>
                  <a:lnTo>
                    <a:pt x="914700" y="34877"/>
                  </a:lnTo>
                  <a:lnTo>
                    <a:pt x="914700" y="31185"/>
                  </a:lnTo>
                  <a:lnTo>
                    <a:pt x="914700" y="31922"/>
                  </a:lnTo>
                  <a:lnTo>
                    <a:pt x="913235" y="28232"/>
                  </a:lnTo>
                  <a:lnTo>
                    <a:pt x="913235" y="28232"/>
                  </a:lnTo>
                  <a:lnTo>
                    <a:pt x="912485" y="24540"/>
                  </a:lnTo>
                  <a:lnTo>
                    <a:pt x="912485" y="25278"/>
                  </a:lnTo>
                  <a:lnTo>
                    <a:pt x="911020" y="21588"/>
                  </a:lnTo>
                  <a:lnTo>
                    <a:pt x="911020" y="21588"/>
                  </a:lnTo>
                  <a:lnTo>
                    <a:pt x="908805" y="18634"/>
                  </a:lnTo>
                  <a:lnTo>
                    <a:pt x="908805" y="18634"/>
                  </a:lnTo>
                  <a:lnTo>
                    <a:pt x="904376" y="13467"/>
                  </a:lnTo>
                  <a:lnTo>
                    <a:pt x="905108" y="13467"/>
                  </a:lnTo>
                  <a:lnTo>
                    <a:pt x="899197" y="9037"/>
                  </a:lnTo>
                  <a:lnTo>
                    <a:pt x="899197" y="9775"/>
                  </a:lnTo>
                  <a:lnTo>
                    <a:pt x="896249" y="7560"/>
                  </a:lnTo>
                  <a:lnTo>
                    <a:pt x="896982" y="7560"/>
                  </a:lnTo>
                  <a:lnTo>
                    <a:pt x="893302" y="6085"/>
                  </a:lnTo>
                  <a:lnTo>
                    <a:pt x="893302" y="6085"/>
                  </a:lnTo>
                  <a:lnTo>
                    <a:pt x="890337" y="4608"/>
                  </a:lnTo>
                  <a:lnTo>
                    <a:pt x="890337" y="4608"/>
                  </a:lnTo>
                  <a:lnTo>
                    <a:pt x="886658" y="3868"/>
                  </a:lnTo>
                  <a:lnTo>
                    <a:pt x="886658" y="3868"/>
                  </a:lnTo>
                  <a:lnTo>
                    <a:pt x="883693" y="3131"/>
                  </a:lnTo>
                  <a:lnTo>
                    <a:pt x="39139" y="3131"/>
                  </a:lnTo>
                  <a:lnTo>
                    <a:pt x="39872" y="3131"/>
                  </a:lnTo>
                  <a:lnTo>
                    <a:pt x="35442" y="3131"/>
                  </a:lnTo>
                  <a:lnTo>
                    <a:pt x="36192" y="3131"/>
                  </a:lnTo>
                  <a:lnTo>
                    <a:pt x="32495" y="3868"/>
                  </a:lnTo>
                  <a:lnTo>
                    <a:pt x="32495" y="3868"/>
                  </a:lnTo>
                  <a:lnTo>
                    <a:pt x="28798" y="4608"/>
                  </a:lnTo>
                  <a:lnTo>
                    <a:pt x="28798" y="4608"/>
                  </a:lnTo>
                  <a:lnTo>
                    <a:pt x="25851" y="6085"/>
                  </a:lnTo>
                  <a:lnTo>
                    <a:pt x="25851" y="6085"/>
                  </a:lnTo>
                  <a:lnTo>
                    <a:pt x="22153" y="7560"/>
                  </a:lnTo>
                  <a:lnTo>
                    <a:pt x="22903" y="7560"/>
                  </a:lnTo>
                  <a:lnTo>
                    <a:pt x="19939" y="9775"/>
                  </a:lnTo>
                  <a:lnTo>
                    <a:pt x="19939" y="9037"/>
                  </a:lnTo>
                  <a:lnTo>
                    <a:pt x="14044" y="13467"/>
                  </a:lnTo>
                  <a:lnTo>
                    <a:pt x="14777" y="13467"/>
                  </a:lnTo>
                  <a:lnTo>
                    <a:pt x="10347" y="18634"/>
                  </a:lnTo>
                  <a:lnTo>
                    <a:pt x="10347" y="18634"/>
                  </a:lnTo>
                  <a:lnTo>
                    <a:pt x="8133" y="21588"/>
                  </a:lnTo>
                  <a:lnTo>
                    <a:pt x="8133" y="21588"/>
                  </a:lnTo>
                  <a:lnTo>
                    <a:pt x="6650" y="25278"/>
                  </a:lnTo>
                  <a:lnTo>
                    <a:pt x="6650" y="24540"/>
                  </a:lnTo>
                  <a:lnTo>
                    <a:pt x="5918" y="28232"/>
                  </a:lnTo>
                  <a:lnTo>
                    <a:pt x="5918" y="28232"/>
                  </a:lnTo>
                  <a:lnTo>
                    <a:pt x="4435" y="31922"/>
                  </a:lnTo>
                  <a:lnTo>
                    <a:pt x="5168" y="31185"/>
                  </a:lnTo>
                  <a:lnTo>
                    <a:pt x="4435" y="34877"/>
                  </a:lnTo>
                  <a:lnTo>
                    <a:pt x="4435" y="38567"/>
                  </a:lnTo>
                  <a:lnTo>
                    <a:pt x="4435" y="38567"/>
                  </a:lnTo>
                </a:path>
              </a:pathLst>
            </a:custGeom>
            <a:solidFill>
              <a:srgbClr val="843C0C"/>
            </a:solidFill>
            <a:ln w="737" cap="flat">
              <a:noFill/>
              <a:prstDash val="solid"/>
              <a:miter/>
            </a:ln>
          </p:spPr>
          <p:txBody>
            <a:bodyPr rtlCol="0" anchor="ctr"/>
            <a:lstStyle/>
            <a:p>
              <a:endParaRPr lang="en-US"/>
            </a:p>
          </p:txBody>
        </p:sp>
        <p:sp>
          <p:nvSpPr>
            <p:cNvPr id="170" name="TextBox 169">
              <a:extLst>
                <a:ext uri="{FF2B5EF4-FFF2-40B4-BE49-F238E27FC236}">
                  <a16:creationId xmlns:a16="http://schemas.microsoft.com/office/drawing/2014/main" id="{50227CE1-FB58-4827-B4B7-B981FE103A26}"/>
                </a:ext>
              </a:extLst>
            </p:cNvPr>
            <p:cNvSpPr txBox="1"/>
            <p:nvPr/>
          </p:nvSpPr>
          <p:spPr>
            <a:xfrm>
              <a:off x="10077657" y="3512625"/>
              <a:ext cx="269009"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M</a:t>
              </a:r>
            </a:p>
          </p:txBody>
        </p:sp>
        <p:sp>
          <p:nvSpPr>
            <p:cNvPr id="171" name="TextBox 170">
              <a:extLst>
                <a:ext uri="{FF2B5EF4-FFF2-40B4-BE49-F238E27FC236}">
                  <a16:creationId xmlns:a16="http://schemas.microsoft.com/office/drawing/2014/main" id="{770E4BE3-301A-4C02-9C3C-B62F01216783}"/>
                </a:ext>
              </a:extLst>
            </p:cNvPr>
            <p:cNvSpPr txBox="1"/>
            <p:nvPr/>
          </p:nvSpPr>
          <p:spPr>
            <a:xfrm>
              <a:off x="10164770" y="351262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172" name="TextBox 171">
              <a:extLst>
                <a:ext uri="{FF2B5EF4-FFF2-40B4-BE49-F238E27FC236}">
                  <a16:creationId xmlns:a16="http://schemas.microsoft.com/office/drawing/2014/main" id="{7081A7E0-C8BB-41CD-9779-2D08501BC547}"/>
                </a:ext>
              </a:extLst>
            </p:cNvPr>
            <p:cNvSpPr txBox="1"/>
            <p:nvPr/>
          </p:nvSpPr>
          <p:spPr>
            <a:xfrm>
              <a:off x="10208328" y="3512625"/>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173" name="TextBox 172">
              <a:extLst>
                <a:ext uri="{FF2B5EF4-FFF2-40B4-BE49-F238E27FC236}">
                  <a16:creationId xmlns:a16="http://schemas.microsoft.com/office/drawing/2014/main" id="{F3E309D1-49EB-4B82-8C4A-9E2E9A0E15E8}"/>
                </a:ext>
              </a:extLst>
            </p:cNvPr>
            <p:cNvSpPr txBox="1"/>
            <p:nvPr/>
          </p:nvSpPr>
          <p:spPr>
            <a:xfrm>
              <a:off x="10235643" y="351262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174" name="TextBox 173">
              <a:extLst>
                <a:ext uri="{FF2B5EF4-FFF2-40B4-BE49-F238E27FC236}">
                  <a16:creationId xmlns:a16="http://schemas.microsoft.com/office/drawing/2014/main" id="{325FA599-4B1C-4784-8EA7-A4B1C507FD4F}"/>
                </a:ext>
              </a:extLst>
            </p:cNvPr>
            <p:cNvSpPr txBox="1"/>
            <p:nvPr/>
          </p:nvSpPr>
          <p:spPr>
            <a:xfrm>
              <a:off x="10279200" y="3512625"/>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d</a:t>
              </a:r>
            </a:p>
          </p:txBody>
        </p:sp>
        <p:sp>
          <p:nvSpPr>
            <p:cNvPr id="175" name="TextBox 174">
              <a:extLst>
                <a:ext uri="{FF2B5EF4-FFF2-40B4-BE49-F238E27FC236}">
                  <a16:creationId xmlns:a16="http://schemas.microsoft.com/office/drawing/2014/main" id="{5F21EC1B-4B63-431E-89A8-1B4638A71AF1}"/>
                </a:ext>
              </a:extLst>
            </p:cNvPr>
            <p:cNvSpPr txBox="1"/>
            <p:nvPr/>
          </p:nvSpPr>
          <p:spPr>
            <a:xfrm>
              <a:off x="10328663" y="351262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176" name="TextBox 175">
              <a:extLst>
                <a:ext uri="{FF2B5EF4-FFF2-40B4-BE49-F238E27FC236}">
                  <a16:creationId xmlns:a16="http://schemas.microsoft.com/office/drawing/2014/main" id="{A8491ADB-E440-456F-9962-6E93D1D71671}"/>
                </a:ext>
              </a:extLst>
            </p:cNvPr>
            <p:cNvSpPr txBox="1"/>
            <p:nvPr/>
          </p:nvSpPr>
          <p:spPr>
            <a:xfrm>
              <a:off x="10372220" y="3512625"/>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177" name="TextBox 176">
              <a:extLst>
                <a:ext uri="{FF2B5EF4-FFF2-40B4-BE49-F238E27FC236}">
                  <a16:creationId xmlns:a16="http://schemas.microsoft.com/office/drawing/2014/main" id="{44795C7D-E41D-4BA5-AA29-47B8664F06EC}"/>
                </a:ext>
              </a:extLst>
            </p:cNvPr>
            <p:cNvSpPr txBox="1"/>
            <p:nvPr/>
          </p:nvSpPr>
          <p:spPr>
            <a:xfrm>
              <a:off x="10399535" y="351262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178" name="TextBox 177">
              <a:extLst>
                <a:ext uri="{FF2B5EF4-FFF2-40B4-BE49-F238E27FC236}">
                  <a16:creationId xmlns:a16="http://schemas.microsoft.com/office/drawing/2014/main" id="{8622871A-CA84-4DC0-B700-951EA9CA2884}"/>
                </a:ext>
              </a:extLst>
            </p:cNvPr>
            <p:cNvSpPr txBox="1"/>
            <p:nvPr/>
          </p:nvSpPr>
          <p:spPr>
            <a:xfrm>
              <a:off x="10443092" y="3512625"/>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 </a:t>
              </a:r>
            </a:p>
          </p:txBody>
        </p:sp>
        <p:sp>
          <p:nvSpPr>
            <p:cNvPr id="179" name="TextBox 178">
              <a:extLst>
                <a:ext uri="{FF2B5EF4-FFF2-40B4-BE49-F238E27FC236}">
                  <a16:creationId xmlns:a16="http://schemas.microsoft.com/office/drawing/2014/main" id="{7002FAE8-CDDB-467D-B43A-8EFFF92E373C}"/>
                </a:ext>
              </a:extLst>
            </p:cNvPr>
            <p:cNvSpPr txBox="1"/>
            <p:nvPr/>
          </p:nvSpPr>
          <p:spPr>
            <a:xfrm>
              <a:off x="10469669" y="3512625"/>
              <a:ext cx="23824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180" name="TextBox 179">
              <a:extLst>
                <a:ext uri="{FF2B5EF4-FFF2-40B4-BE49-F238E27FC236}">
                  <a16:creationId xmlns:a16="http://schemas.microsoft.com/office/drawing/2014/main" id="{826C5ED1-5233-4549-99A1-AED57DDDDB0F}"/>
                </a:ext>
              </a:extLst>
            </p:cNvPr>
            <p:cNvSpPr txBox="1"/>
            <p:nvPr/>
          </p:nvSpPr>
          <p:spPr>
            <a:xfrm>
              <a:off x="10529467" y="351262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x</a:t>
              </a:r>
            </a:p>
          </p:txBody>
        </p:sp>
        <p:sp>
          <p:nvSpPr>
            <p:cNvPr id="181" name="TextBox 180">
              <a:extLst>
                <a:ext uri="{FF2B5EF4-FFF2-40B4-BE49-F238E27FC236}">
                  <a16:creationId xmlns:a16="http://schemas.microsoft.com/office/drawing/2014/main" id="{0FEAADAD-40FF-4D7B-8C3F-632633BDE99A}"/>
                </a:ext>
              </a:extLst>
            </p:cNvPr>
            <p:cNvSpPr txBox="1"/>
            <p:nvPr/>
          </p:nvSpPr>
          <p:spPr>
            <a:xfrm>
              <a:off x="10578930" y="3512625"/>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182" name="TextBox 181">
              <a:extLst>
                <a:ext uri="{FF2B5EF4-FFF2-40B4-BE49-F238E27FC236}">
                  <a16:creationId xmlns:a16="http://schemas.microsoft.com/office/drawing/2014/main" id="{0C7630A3-8008-48A3-B86F-DB0423C47001}"/>
                </a:ext>
              </a:extLst>
            </p:cNvPr>
            <p:cNvSpPr txBox="1"/>
            <p:nvPr/>
          </p:nvSpPr>
          <p:spPr>
            <a:xfrm>
              <a:off x="10606246" y="3512625"/>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183" name="TextBox 182">
              <a:extLst>
                <a:ext uri="{FF2B5EF4-FFF2-40B4-BE49-F238E27FC236}">
                  <a16:creationId xmlns:a16="http://schemas.microsoft.com/office/drawing/2014/main" id="{DE4E92CC-074C-4B88-8E17-2DD868DCCC2E}"/>
                </a:ext>
              </a:extLst>
            </p:cNvPr>
            <p:cNvSpPr txBox="1"/>
            <p:nvPr/>
          </p:nvSpPr>
          <p:spPr>
            <a:xfrm>
              <a:off x="10638729" y="351262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184" name="TextBox 183">
              <a:extLst>
                <a:ext uri="{FF2B5EF4-FFF2-40B4-BE49-F238E27FC236}">
                  <a16:creationId xmlns:a16="http://schemas.microsoft.com/office/drawing/2014/main" id="{AD1BB296-CBEF-4FBD-A88D-BAAF3D4C0AF7}"/>
                </a:ext>
              </a:extLst>
            </p:cNvPr>
            <p:cNvSpPr txBox="1"/>
            <p:nvPr/>
          </p:nvSpPr>
          <p:spPr>
            <a:xfrm>
              <a:off x="10682286" y="351262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c</a:t>
              </a:r>
            </a:p>
          </p:txBody>
        </p:sp>
        <p:sp>
          <p:nvSpPr>
            <p:cNvPr id="185" name="TextBox 184">
              <a:extLst>
                <a:ext uri="{FF2B5EF4-FFF2-40B4-BE49-F238E27FC236}">
                  <a16:creationId xmlns:a16="http://schemas.microsoft.com/office/drawing/2014/main" id="{F4FA43EC-84C3-4ABE-8FEC-2271984D20E3}"/>
                </a:ext>
              </a:extLst>
            </p:cNvPr>
            <p:cNvSpPr txBox="1"/>
            <p:nvPr/>
          </p:nvSpPr>
          <p:spPr>
            <a:xfrm>
              <a:off x="10725842" y="3512625"/>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186" name="TextBox 185">
              <a:extLst>
                <a:ext uri="{FF2B5EF4-FFF2-40B4-BE49-F238E27FC236}">
                  <a16:creationId xmlns:a16="http://schemas.microsoft.com/office/drawing/2014/main" id="{E9205995-A67C-4982-8463-D412218FDB0B}"/>
                </a:ext>
              </a:extLst>
            </p:cNvPr>
            <p:cNvSpPr txBox="1"/>
            <p:nvPr/>
          </p:nvSpPr>
          <p:spPr>
            <a:xfrm>
              <a:off x="10753157" y="3512625"/>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o</a:t>
              </a:r>
            </a:p>
          </p:txBody>
        </p:sp>
        <p:sp>
          <p:nvSpPr>
            <p:cNvPr id="187" name="TextBox 186">
              <a:extLst>
                <a:ext uri="{FF2B5EF4-FFF2-40B4-BE49-F238E27FC236}">
                  <a16:creationId xmlns:a16="http://schemas.microsoft.com/office/drawing/2014/main" id="{60714A58-27C7-4638-8AB3-E312C9CBA31C}"/>
                </a:ext>
              </a:extLst>
            </p:cNvPr>
            <p:cNvSpPr txBox="1"/>
            <p:nvPr/>
          </p:nvSpPr>
          <p:spPr>
            <a:xfrm>
              <a:off x="10802620" y="3512625"/>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188" name="Freeform: Shape 187">
              <a:extLst>
                <a:ext uri="{FF2B5EF4-FFF2-40B4-BE49-F238E27FC236}">
                  <a16:creationId xmlns:a16="http://schemas.microsoft.com/office/drawing/2014/main" id="{D61CB45F-A87F-4B55-A1B0-1E527EA4A103}"/>
                </a:ext>
              </a:extLst>
            </p:cNvPr>
            <p:cNvSpPr/>
            <p:nvPr/>
          </p:nvSpPr>
          <p:spPr>
            <a:xfrm>
              <a:off x="10090832" y="3745126"/>
              <a:ext cx="914693" cy="197113"/>
            </a:xfrm>
            <a:custGeom>
              <a:avLst/>
              <a:gdLst>
                <a:gd name="connsiteX0" fmla="*/ 738 w 914693"/>
                <a:gd name="connsiteY0" fmla="*/ 32686 h 197113"/>
                <a:gd name="connsiteX1" fmla="*/ 33960 w 914693"/>
                <a:gd name="connsiteY1" fmla="*/ 215 h 197113"/>
                <a:gd name="connsiteX2" fmla="*/ 882211 w 914693"/>
                <a:gd name="connsiteY2" fmla="*/ 215 h 197113"/>
                <a:gd name="connsiteX3" fmla="*/ 915432 w 914693"/>
                <a:gd name="connsiteY3" fmla="*/ 32686 h 197113"/>
                <a:gd name="connsiteX4" fmla="*/ 915432 w 914693"/>
                <a:gd name="connsiteY4" fmla="*/ 164839 h 197113"/>
                <a:gd name="connsiteX5" fmla="*/ 882211 w 914693"/>
                <a:gd name="connsiteY5" fmla="*/ 197328 h 197113"/>
                <a:gd name="connsiteX6" fmla="*/ 33960 w 914693"/>
                <a:gd name="connsiteY6" fmla="*/ 197328 h 197113"/>
                <a:gd name="connsiteX7" fmla="*/ 738 w 914693"/>
                <a:gd name="connsiteY7" fmla="*/ 164839 h 19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93" h="197113">
                  <a:moveTo>
                    <a:pt x="738" y="32686"/>
                  </a:moveTo>
                  <a:cubicBezTo>
                    <a:pt x="738" y="14968"/>
                    <a:pt x="15509" y="215"/>
                    <a:pt x="33960" y="215"/>
                  </a:cubicBezTo>
                  <a:lnTo>
                    <a:pt x="882211" y="215"/>
                  </a:lnTo>
                  <a:cubicBezTo>
                    <a:pt x="900661" y="215"/>
                    <a:pt x="915432" y="14968"/>
                    <a:pt x="915432" y="32686"/>
                  </a:cubicBezTo>
                  <a:lnTo>
                    <a:pt x="915432" y="164839"/>
                  </a:lnTo>
                  <a:cubicBezTo>
                    <a:pt x="915432" y="182557"/>
                    <a:pt x="900661" y="197328"/>
                    <a:pt x="882211" y="197328"/>
                  </a:cubicBezTo>
                  <a:lnTo>
                    <a:pt x="33960" y="197328"/>
                  </a:lnTo>
                  <a:cubicBezTo>
                    <a:pt x="15509" y="197328"/>
                    <a:pt x="738" y="182557"/>
                    <a:pt x="738" y="164839"/>
                  </a:cubicBezTo>
                </a:path>
              </a:pathLst>
            </a:custGeom>
            <a:solidFill>
              <a:srgbClr val="FF6600"/>
            </a:solidFill>
            <a:ln w="737"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FA6B9CD-A0A2-4A0B-AAE0-76839910844D}"/>
                </a:ext>
              </a:extLst>
            </p:cNvPr>
            <p:cNvSpPr/>
            <p:nvPr/>
          </p:nvSpPr>
          <p:spPr>
            <a:xfrm>
              <a:off x="10089350" y="3742911"/>
              <a:ext cx="917658" cy="200792"/>
            </a:xfrm>
            <a:custGeom>
              <a:avLst/>
              <a:gdLst>
                <a:gd name="connsiteX0" fmla="*/ 738 w 917658"/>
                <a:gd name="connsiteY0" fmla="*/ 34901 h 200792"/>
                <a:gd name="connsiteX1" fmla="*/ 1488 w 917658"/>
                <a:gd name="connsiteY1" fmla="*/ 31221 h 200792"/>
                <a:gd name="connsiteX2" fmla="*/ 1488 w 917658"/>
                <a:gd name="connsiteY2" fmla="*/ 28257 h 200792"/>
                <a:gd name="connsiteX3" fmla="*/ 2221 w 917658"/>
                <a:gd name="connsiteY3" fmla="*/ 24577 h 200792"/>
                <a:gd name="connsiteX4" fmla="*/ 3703 w 917658"/>
                <a:gd name="connsiteY4" fmla="*/ 21612 h 200792"/>
                <a:gd name="connsiteX5" fmla="*/ 5168 w 917658"/>
                <a:gd name="connsiteY5" fmla="*/ 18665 h 200792"/>
                <a:gd name="connsiteX6" fmla="*/ 6650 w 917658"/>
                <a:gd name="connsiteY6" fmla="*/ 15718 h 200792"/>
                <a:gd name="connsiteX7" fmla="*/ 11080 w 917658"/>
                <a:gd name="connsiteY7" fmla="*/ 10539 h 200792"/>
                <a:gd name="connsiteX8" fmla="*/ 16242 w 917658"/>
                <a:gd name="connsiteY8" fmla="*/ 6109 h 200792"/>
                <a:gd name="connsiteX9" fmla="*/ 19206 w 917658"/>
                <a:gd name="connsiteY9" fmla="*/ 4644 h 200792"/>
                <a:gd name="connsiteX10" fmla="*/ 22153 w 917658"/>
                <a:gd name="connsiteY10" fmla="*/ 3162 h 200792"/>
                <a:gd name="connsiteX11" fmla="*/ 25101 w 917658"/>
                <a:gd name="connsiteY11" fmla="*/ 2429 h 200792"/>
                <a:gd name="connsiteX12" fmla="*/ 28798 w 917658"/>
                <a:gd name="connsiteY12" fmla="*/ 947 h 200792"/>
                <a:gd name="connsiteX13" fmla="*/ 31762 w 917658"/>
                <a:gd name="connsiteY13" fmla="*/ 947 h 200792"/>
                <a:gd name="connsiteX14" fmla="*/ 35442 w 917658"/>
                <a:gd name="connsiteY14" fmla="*/ 215 h 200792"/>
                <a:gd name="connsiteX15" fmla="*/ 883693 w 917658"/>
                <a:gd name="connsiteY15" fmla="*/ 215 h 200792"/>
                <a:gd name="connsiteX16" fmla="*/ 887390 w 917658"/>
                <a:gd name="connsiteY16" fmla="*/ 947 h 200792"/>
                <a:gd name="connsiteX17" fmla="*/ 890337 w 917658"/>
                <a:gd name="connsiteY17" fmla="*/ 947 h 200792"/>
                <a:gd name="connsiteX18" fmla="*/ 894035 w 917658"/>
                <a:gd name="connsiteY18" fmla="*/ 2429 h 200792"/>
                <a:gd name="connsiteX19" fmla="*/ 896982 w 917658"/>
                <a:gd name="connsiteY19" fmla="*/ 3162 h 200792"/>
                <a:gd name="connsiteX20" fmla="*/ 899946 w 917658"/>
                <a:gd name="connsiteY20" fmla="*/ 4644 h 200792"/>
                <a:gd name="connsiteX21" fmla="*/ 902893 w 917658"/>
                <a:gd name="connsiteY21" fmla="*/ 6109 h 200792"/>
                <a:gd name="connsiteX22" fmla="*/ 908055 w 917658"/>
                <a:gd name="connsiteY22" fmla="*/ 10539 h 200792"/>
                <a:gd name="connsiteX23" fmla="*/ 912485 w 917658"/>
                <a:gd name="connsiteY23" fmla="*/ 15718 h 200792"/>
                <a:gd name="connsiteX24" fmla="*/ 913967 w 917658"/>
                <a:gd name="connsiteY24" fmla="*/ 18665 h 200792"/>
                <a:gd name="connsiteX25" fmla="*/ 915450 w 917658"/>
                <a:gd name="connsiteY25" fmla="*/ 21612 h 200792"/>
                <a:gd name="connsiteX26" fmla="*/ 916914 w 917658"/>
                <a:gd name="connsiteY26" fmla="*/ 24577 h 200792"/>
                <a:gd name="connsiteX27" fmla="*/ 917664 w 917658"/>
                <a:gd name="connsiteY27" fmla="*/ 28257 h 200792"/>
                <a:gd name="connsiteX28" fmla="*/ 917664 w 917658"/>
                <a:gd name="connsiteY28" fmla="*/ 31221 h 200792"/>
                <a:gd name="connsiteX29" fmla="*/ 918397 w 917658"/>
                <a:gd name="connsiteY29" fmla="*/ 34901 h 200792"/>
                <a:gd name="connsiteX30" fmla="*/ 918397 w 917658"/>
                <a:gd name="connsiteY30" fmla="*/ 167054 h 200792"/>
                <a:gd name="connsiteX31" fmla="*/ 917664 w 917658"/>
                <a:gd name="connsiteY31" fmla="*/ 170001 h 200792"/>
                <a:gd name="connsiteX32" fmla="*/ 917664 w 917658"/>
                <a:gd name="connsiteY32" fmla="*/ 173698 h 200792"/>
                <a:gd name="connsiteX33" fmla="*/ 916914 w 917658"/>
                <a:gd name="connsiteY33" fmla="*/ 177395 h 200792"/>
                <a:gd name="connsiteX34" fmla="*/ 915450 w 917658"/>
                <a:gd name="connsiteY34" fmla="*/ 180342 h 200792"/>
                <a:gd name="connsiteX35" fmla="*/ 913967 w 917658"/>
                <a:gd name="connsiteY35" fmla="*/ 183289 h 200792"/>
                <a:gd name="connsiteX36" fmla="*/ 912485 w 917658"/>
                <a:gd name="connsiteY36" fmla="*/ 186254 h 200792"/>
                <a:gd name="connsiteX37" fmla="*/ 908055 w 917658"/>
                <a:gd name="connsiteY37" fmla="*/ 191416 h 200792"/>
                <a:gd name="connsiteX38" fmla="*/ 902893 w 917658"/>
                <a:gd name="connsiteY38" fmla="*/ 195113 h 200792"/>
                <a:gd name="connsiteX39" fmla="*/ 899946 w 917658"/>
                <a:gd name="connsiteY39" fmla="*/ 197328 h 200792"/>
                <a:gd name="connsiteX40" fmla="*/ 896982 w 917658"/>
                <a:gd name="connsiteY40" fmla="*/ 198793 h 200792"/>
                <a:gd name="connsiteX41" fmla="*/ 894035 w 917658"/>
                <a:gd name="connsiteY41" fmla="*/ 199543 h 200792"/>
                <a:gd name="connsiteX42" fmla="*/ 890337 w 917658"/>
                <a:gd name="connsiteY42" fmla="*/ 200275 h 200792"/>
                <a:gd name="connsiteX43" fmla="*/ 887390 w 917658"/>
                <a:gd name="connsiteY43" fmla="*/ 201007 h 200792"/>
                <a:gd name="connsiteX44" fmla="*/ 31762 w 917658"/>
                <a:gd name="connsiteY44" fmla="*/ 201007 h 200792"/>
                <a:gd name="connsiteX45" fmla="*/ 28798 w 917658"/>
                <a:gd name="connsiteY45" fmla="*/ 200275 h 200792"/>
                <a:gd name="connsiteX46" fmla="*/ 25101 w 917658"/>
                <a:gd name="connsiteY46" fmla="*/ 199543 h 200792"/>
                <a:gd name="connsiteX47" fmla="*/ 22153 w 917658"/>
                <a:gd name="connsiteY47" fmla="*/ 198793 h 200792"/>
                <a:gd name="connsiteX48" fmla="*/ 19206 w 917658"/>
                <a:gd name="connsiteY48" fmla="*/ 197328 h 200792"/>
                <a:gd name="connsiteX49" fmla="*/ 16242 w 917658"/>
                <a:gd name="connsiteY49" fmla="*/ 195113 h 200792"/>
                <a:gd name="connsiteX50" fmla="*/ 11080 w 917658"/>
                <a:gd name="connsiteY50" fmla="*/ 191416 h 200792"/>
                <a:gd name="connsiteX51" fmla="*/ 6650 w 917658"/>
                <a:gd name="connsiteY51" fmla="*/ 186254 h 200792"/>
                <a:gd name="connsiteX52" fmla="*/ 5168 w 917658"/>
                <a:gd name="connsiteY52" fmla="*/ 183289 h 200792"/>
                <a:gd name="connsiteX53" fmla="*/ 3703 w 917658"/>
                <a:gd name="connsiteY53" fmla="*/ 180342 h 200792"/>
                <a:gd name="connsiteX54" fmla="*/ 2221 w 917658"/>
                <a:gd name="connsiteY54" fmla="*/ 177395 h 200792"/>
                <a:gd name="connsiteX55" fmla="*/ 1488 w 917658"/>
                <a:gd name="connsiteY55" fmla="*/ 173698 h 200792"/>
                <a:gd name="connsiteX56" fmla="*/ 1488 w 917658"/>
                <a:gd name="connsiteY56" fmla="*/ 170001 h 200792"/>
                <a:gd name="connsiteX57" fmla="*/ 738 w 917658"/>
                <a:gd name="connsiteY57" fmla="*/ 167054 h 200792"/>
                <a:gd name="connsiteX58" fmla="*/ 4435 w 917658"/>
                <a:gd name="connsiteY58" fmla="*/ 167054 h 200792"/>
                <a:gd name="connsiteX59" fmla="*/ 4435 w 917658"/>
                <a:gd name="connsiteY59" fmla="*/ 170001 h 200792"/>
                <a:gd name="connsiteX60" fmla="*/ 4435 w 917658"/>
                <a:gd name="connsiteY60" fmla="*/ 172966 h 200792"/>
                <a:gd name="connsiteX61" fmla="*/ 4435 w 917658"/>
                <a:gd name="connsiteY61" fmla="*/ 172966 h 200792"/>
                <a:gd name="connsiteX62" fmla="*/ 5168 w 917658"/>
                <a:gd name="connsiteY62" fmla="*/ 175913 h 200792"/>
                <a:gd name="connsiteX63" fmla="*/ 5168 w 917658"/>
                <a:gd name="connsiteY63" fmla="*/ 175913 h 200792"/>
                <a:gd name="connsiteX64" fmla="*/ 6650 w 917658"/>
                <a:gd name="connsiteY64" fmla="*/ 178860 h 200792"/>
                <a:gd name="connsiteX65" fmla="*/ 6650 w 917658"/>
                <a:gd name="connsiteY65" fmla="*/ 178860 h 200792"/>
                <a:gd name="connsiteX66" fmla="*/ 8133 w 917658"/>
                <a:gd name="connsiteY66" fmla="*/ 181825 h 200792"/>
                <a:gd name="connsiteX67" fmla="*/ 8133 w 917658"/>
                <a:gd name="connsiteY67" fmla="*/ 181825 h 200792"/>
                <a:gd name="connsiteX68" fmla="*/ 9615 w 917658"/>
                <a:gd name="connsiteY68" fmla="*/ 184772 h 200792"/>
                <a:gd name="connsiteX69" fmla="*/ 9615 w 917658"/>
                <a:gd name="connsiteY69" fmla="*/ 184039 h 200792"/>
                <a:gd name="connsiteX70" fmla="*/ 13295 w 917658"/>
                <a:gd name="connsiteY70" fmla="*/ 189201 h 200792"/>
                <a:gd name="connsiteX71" fmla="*/ 13295 w 917658"/>
                <a:gd name="connsiteY71" fmla="*/ 189201 h 200792"/>
                <a:gd name="connsiteX72" fmla="*/ 17724 w 917658"/>
                <a:gd name="connsiteY72" fmla="*/ 192898 h 200792"/>
                <a:gd name="connsiteX73" fmla="*/ 17724 w 917658"/>
                <a:gd name="connsiteY73" fmla="*/ 192898 h 200792"/>
                <a:gd name="connsiteX74" fmla="*/ 20689 w 917658"/>
                <a:gd name="connsiteY74" fmla="*/ 194363 h 200792"/>
                <a:gd name="connsiteX75" fmla="*/ 20689 w 917658"/>
                <a:gd name="connsiteY75" fmla="*/ 194363 h 200792"/>
                <a:gd name="connsiteX76" fmla="*/ 23636 w 917658"/>
                <a:gd name="connsiteY76" fmla="*/ 195846 h 200792"/>
                <a:gd name="connsiteX77" fmla="*/ 23636 w 917658"/>
                <a:gd name="connsiteY77" fmla="*/ 195846 h 200792"/>
                <a:gd name="connsiteX78" fmla="*/ 26583 w 917658"/>
                <a:gd name="connsiteY78" fmla="*/ 196595 h 200792"/>
                <a:gd name="connsiteX79" fmla="*/ 25851 w 917658"/>
                <a:gd name="connsiteY79" fmla="*/ 196595 h 200792"/>
                <a:gd name="connsiteX80" fmla="*/ 29548 w 917658"/>
                <a:gd name="connsiteY80" fmla="*/ 197328 h 200792"/>
                <a:gd name="connsiteX81" fmla="*/ 28798 w 917658"/>
                <a:gd name="connsiteY81" fmla="*/ 197328 h 200792"/>
                <a:gd name="connsiteX82" fmla="*/ 32495 w 917658"/>
                <a:gd name="connsiteY82" fmla="*/ 198060 h 200792"/>
                <a:gd name="connsiteX83" fmla="*/ 886658 w 917658"/>
                <a:gd name="connsiteY83" fmla="*/ 198060 h 200792"/>
                <a:gd name="connsiteX84" fmla="*/ 890337 w 917658"/>
                <a:gd name="connsiteY84" fmla="*/ 197328 h 200792"/>
                <a:gd name="connsiteX85" fmla="*/ 889605 w 917658"/>
                <a:gd name="connsiteY85" fmla="*/ 197328 h 200792"/>
                <a:gd name="connsiteX86" fmla="*/ 893302 w 917658"/>
                <a:gd name="connsiteY86" fmla="*/ 196595 h 200792"/>
                <a:gd name="connsiteX87" fmla="*/ 893302 w 917658"/>
                <a:gd name="connsiteY87" fmla="*/ 196595 h 200792"/>
                <a:gd name="connsiteX88" fmla="*/ 896249 w 917658"/>
                <a:gd name="connsiteY88" fmla="*/ 195846 h 200792"/>
                <a:gd name="connsiteX89" fmla="*/ 895517 w 917658"/>
                <a:gd name="connsiteY89" fmla="*/ 195846 h 200792"/>
                <a:gd name="connsiteX90" fmla="*/ 898464 w 917658"/>
                <a:gd name="connsiteY90" fmla="*/ 194363 h 200792"/>
                <a:gd name="connsiteX91" fmla="*/ 898464 w 917658"/>
                <a:gd name="connsiteY91" fmla="*/ 194363 h 200792"/>
                <a:gd name="connsiteX92" fmla="*/ 901411 w 917658"/>
                <a:gd name="connsiteY92" fmla="*/ 192898 h 200792"/>
                <a:gd name="connsiteX93" fmla="*/ 901411 w 917658"/>
                <a:gd name="connsiteY93" fmla="*/ 192898 h 200792"/>
                <a:gd name="connsiteX94" fmla="*/ 905841 w 917658"/>
                <a:gd name="connsiteY94" fmla="*/ 189201 h 200792"/>
                <a:gd name="connsiteX95" fmla="*/ 905841 w 917658"/>
                <a:gd name="connsiteY95" fmla="*/ 189201 h 200792"/>
                <a:gd name="connsiteX96" fmla="*/ 909538 w 917658"/>
                <a:gd name="connsiteY96" fmla="*/ 184039 h 200792"/>
                <a:gd name="connsiteX97" fmla="*/ 909538 w 917658"/>
                <a:gd name="connsiteY97" fmla="*/ 184772 h 200792"/>
                <a:gd name="connsiteX98" fmla="*/ 911020 w 917658"/>
                <a:gd name="connsiteY98" fmla="*/ 181825 h 200792"/>
                <a:gd name="connsiteX99" fmla="*/ 911020 w 917658"/>
                <a:gd name="connsiteY99" fmla="*/ 181825 h 200792"/>
                <a:gd name="connsiteX100" fmla="*/ 912485 w 917658"/>
                <a:gd name="connsiteY100" fmla="*/ 178860 h 200792"/>
                <a:gd name="connsiteX101" fmla="*/ 912485 w 917658"/>
                <a:gd name="connsiteY101" fmla="*/ 178860 h 200792"/>
                <a:gd name="connsiteX102" fmla="*/ 913967 w 917658"/>
                <a:gd name="connsiteY102" fmla="*/ 175913 h 200792"/>
                <a:gd name="connsiteX103" fmla="*/ 913967 w 917658"/>
                <a:gd name="connsiteY103" fmla="*/ 175913 h 200792"/>
                <a:gd name="connsiteX104" fmla="*/ 914700 w 917658"/>
                <a:gd name="connsiteY104" fmla="*/ 172966 h 200792"/>
                <a:gd name="connsiteX105" fmla="*/ 914700 w 917658"/>
                <a:gd name="connsiteY105" fmla="*/ 170001 h 200792"/>
                <a:gd name="connsiteX106" fmla="*/ 914700 w 917658"/>
                <a:gd name="connsiteY106" fmla="*/ 170001 h 200792"/>
                <a:gd name="connsiteX107" fmla="*/ 915450 w 917658"/>
                <a:gd name="connsiteY107" fmla="*/ 167054 h 200792"/>
                <a:gd name="connsiteX108" fmla="*/ 915450 w 917658"/>
                <a:gd name="connsiteY108" fmla="*/ 34901 h 200792"/>
                <a:gd name="connsiteX109" fmla="*/ 915450 w 917658"/>
                <a:gd name="connsiteY109" fmla="*/ 34901 h 200792"/>
                <a:gd name="connsiteX110" fmla="*/ 914700 w 917658"/>
                <a:gd name="connsiteY110" fmla="*/ 31954 h 200792"/>
                <a:gd name="connsiteX111" fmla="*/ 914700 w 917658"/>
                <a:gd name="connsiteY111" fmla="*/ 29006 h 200792"/>
                <a:gd name="connsiteX112" fmla="*/ 914700 w 917658"/>
                <a:gd name="connsiteY112" fmla="*/ 29006 h 200792"/>
                <a:gd name="connsiteX113" fmla="*/ 913967 w 917658"/>
                <a:gd name="connsiteY113" fmla="*/ 25309 h 200792"/>
                <a:gd name="connsiteX114" fmla="*/ 913967 w 917658"/>
                <a:gd name="connsiteY114" fmla="*/ 26042 h 200792"/>
                <a:gd name="connsiteX115" fmla="*/ 912485 w 917658"/>
                <a:gd name="connsiteY115" fmla="*/ 23095 h 200792"/>
                <a:gd name="connsiteX116" fmla="*/ 912485 w 917658"/>
                <a:gd name="connsiteY116" fmla="*/ 23095 h 200792"/>
                <a:gd name="connsiteX117" fmla="*/ 911020 w 917658"/>
                <a:gd name="connsiteY117" fmla="*/ 20148 h 200792"/>
                <a:gd name="connsiteX118" fmla="*/ 911020 w 917658"/>
                <a:gd name="connsiteY118" fmla="*/ 20148 h 200792"/>
                <a:gd name="connsiteX119" fmla="*/ 909538 w 917658"/>
                <a:gd name="connsiteY119" fmla="*/ 17183 h 200792"/>
                <a:gd name="connsiteX120" fmla="*/ 909538 w 917658"/>
                <a:gd name="connsiteY120" fmla="*/ 17933 h 200792"/>
                <a:gd name="connsiteX121" fmla="*/ 905841 w 917658"/>
                <a:gd name="connsiteY121" fmla="*/ 12753 h 200792"/>
                <a:gd name="connsiteX122" fmla="*/ 905841 w 917658"/>
                <a:gd name="connsiteY122" fmla="*/ 12753 h 200792"/>
                <a:gd name="connsiteX123" fmla="*/ 901411 w 917658"/>
                <a:gd name="connsiteY123" fmla="*/ 9074 h 200792"/>
                <a:gd name="connsiteX124" fmla="*/ 901411 w 917658"/>
                <a:gd name="connsiteY124" fmla="*/ 9074 h 200792"/>
                <a:gd name="connsiteX125" fmla="*/ 898464 w 917658"/>
                <a:gd name="connsiteY125" fmla="*/ 7591 h 200792"/>
                <a:gd name="connsiteX126" fmla="*/ 898464 w 917658"/>
                <a:gd name="connsiteY126" fmla="*/ 7591 h 200792"/>
                <a:gd name="connsiteX127" fmla="*/ 895517 w 917658"/>
                <a:gd name="connsiteY127" fmla="*/ 6109 h 200792"/>
                <a:gd name="connsiteX128" fmla="*/ 896249 w 917658"/>
                <a:gd name="connsiteY128" fmla="*/ 6109 h 200792"/>
                <a:gd name="connsiteX129" fmla="*/ 893302 w 917658"/>
                <a:gd name="connsiteY129" fmla="*/ 4644 h 200792"/>
                <a:gd name="connsiteX130" fmla="*/ 893302 w 917658"/>
                <a:gd name="connsiteY130" fmla="*/ 5377 h 200792"/>
                <a:gd name="connsiteX131" fmla="*/ 889605 w 917658"/>
                <a:gd name="connsiteY131" fmla="*/ 3894 h 200792"/>
                <a:gd name="connsiteX132" fmla="*/ 890337 w 917658"/>
                <a:gd name="connsiteY132" fmla="*/ 4627 h 200792"/>
                <a:gd name="connsiteX133" fmla="*/ 886658 w 917658"/>
                <a:gd name="connsiteY133" fmla="*/ 3894 h 200792"/>
                <a:gd name="connsiteX134" fmla="*/ 32495 w 917658"/>
                <a:gd name="connsiteY134" fmla="*/ 3894 h 200792"/>
                <a:gd name="connsiteX135" fmla="*/ 28798 w 917658"/>
                <a:gd name="connsiteY135" fmla="*/ 4627 h 200792"/>
                <a:gd name="connsiteX136" fmla="*/ 29548 w 917658"/>
                <a:gd name="connsiteY136" fmla="*/ 3894 h 200792"/>
                <a:gd name="connsiteX137" fmla="*/ 25851 w 917658"/>
                <a:gd name="connsiteY137" fmla="*/ 5377 h 200792"/>
                <a:gd name="connsiteX138" fmla="*/ 26583 w 917658"/>
                <a:gd name="connsiteY138" fmla="*/ 4644 h 200792"/>
                <a:gd name="connsiteX139" fmla="*/ 23636 w 917658"/>
                <a:gd name="connsiteY139" fmla="*/ 6109 h 200792"/>
                <a:gd name="connsiteX140" fmla="*/ 23636 w 917658"/>
                <a:gd name="connsiteY140" fmla="*/ 6109 h 200792"/>
                <a:gd name="connsiteX141" fmla="*/ 20689 w 917658"/>
                <a:gd name="connsiteY141" fmla="*/ 7591 h 200792"/>
                <a:gd name="connsiteX142" fmla="*/ 20689 w 917658"/>
                <a:gd name="connsiteY142" fmla="*/ 7591 h 200792"/>
                <a:gd name="connsiteX143" fmla="*/ 17724 w 917658"/>
                <a:gd name="connsiteY143" fmla="*/ 9074 h 200792"/>
                <a:gd name="connsiteX144" fmla="*/ 17724 w 917658"/>
                <a:gd name="connsiteY144" fmla="*/ 9074 h 200792"/>
                <a:gd name="connsiteX145" fmla="*/ 13295 w 917658"/>
                <a:gd name="connsiteY145" fmla="*/ 12753 h 200792"/>
                <a:gd name="connsiteX146" fmla="*/ 13295 w 917658"/>
                <a:gd name="connsiteY146" fmla="*/ 12753 h 200792"/>
                <a:gd name="connsiteX147" fmla="*/ 9615 w 917658"/>
                <a:gd name="connsiteY147" fmla="*/ 17933 h 200792"/>
                <a:gd name="connsiteX148" fmla="*/ 9615 w 917658"/>
                <a:gd name="connsiteY148" fmla="*/ 17183 h 200792"/>
                <a:gd name="connsiteX149" fmla="*/ 8133 w 917658"/>
                <a:gd name="connsiteY149" fmla="*/ 20148 h 200792"/>
                <a:gd name="connsiteX150" fmla="*/ 8133 w 917658"/>
                <a:gd name="connsiteY150" fmla="*/ 20148 h 200792"/>
                <a:gd name="connsiteX151" fmla="*/ 6650 w 917658"/>
                <a:gd name="connsiteY151" fmla="*/ 23095 h 200792"/>
                <a:gd name="connsiteX152" fmla="*/ 6650 w 917658"/>
                <a:gd name="connsiteY152" fmla="*/ 23095 h 200792"/>
                <a:gd name="connsiteX153" fmla="*/ 5168 w 917658"/>
                <a:gd name="connsiteY153" fmla="*/ 26042 h 200792"/>
                <a:gd name="connsiteX154" fmla="*/ 5168 w 917658"/>
                <a:gd name="connsiteY154" fmla="*/ 25309 h 200792"/>
                <a:gd name="connsiteX155" fmla="*/ 4435 w 917658"/>
                <a:gd name="connsiteY155" fmla="*/ 29006 h 200792"/>
                <a:gd name="connsiteX156" fmla="*/ 4435 w 917658"/>
                <a:gd name="connsiteY156" fmla="*/ 31954 h 200792"/>
                <a:gd name="connsiteX157" fmla="*/ 4435 w 917658"/>
                <a:gd name="connsiteY157" fmla="*/ 34901 h 200792"/>
                <a:gd name="connsiteX158" fmla="*/ 4435 w 917658"/>
                <a:gd name="connsiteY158" fmla="*/ 34901 h 2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917658" h="200792">
                  <a:moveTo>
                    <a:pt x="738" y="34901"/>
                  </a:moveTo>
                  <a:lnTo>
                    <a:pt x="1488" y="31221"/>
                  </a:lnTo>
                  <a:lnTo>
                    <a:pt x="1488" y="28257"/>
                  </a:lnTo>
                  <a:lnTo>
                    <a:pt x="2221" y="24577"/>
                  </a:lnTo>
                  <a:lnTo>
                    <a:pt x="3703" y="21612"/>
                  </a:lnTo>
                  <a:lnTo>
                    <a:pt x="5168" y="18665"/>
                  </a:lnTo>
                  <a:lnTo>
                    <a:pt x="6650" y="15718"/>
                  </a:lnTo>
                  <a:lnTo>
                    <a:pt x="11080" y="10539"/>
                  </a:lnTo>
                  <a:lnTo>
                    <a:pt x="16242" y="6109"/>
                  </a:lnTo>
                  <a:lnTo>
                    <a:pt x="19206" y="4644"/>
                  </a:lnTo>
                  <a:lnTo>
                    <a:pt x="22153" y="3162"/>
                  </a:lnTo>
                  <a:lnTo>
                    <a:pt x="25101" y="2429"/>
                  </a:lnTo>
                  <a:lnTo>
                    <a:pt x="28798" y="947"/>
                  </a:lnTo>
                  <a:lnTo>
                    <a:pt x="31762" y="947"/>
                  </a:lnTo>
                  <a:lnTo>
                    <a:pt x="35442" y="215"/>
                  </a:lnTo>
                  <a:lnTo>
                    <a:pt x="883693" y="215"/>
                  </a:lnTo>
                  <a:lnTo>
                    <a:pt x="887390" y="947"/>
                  </a:lnTo>
                  <a:lnTo>
                    <a:pt x="890337" y="947"/>
                  </a:lnTo>
                  <a:lnTo>
                    <a:pt x="894035" y="2429"/>
                  </a:lnTo>
                  <a:lnTo>
                    <a:pt x="896982" y="3162"/>
                  </a:lnTo>
                  <a:lnTo>
                    <a:pt x="899946" y="4644"/>
                  </a:lnTo>
                  <a:lnTo>
                    <a:pt x="902893" y="6109"/>
                  </a:lnTo>
                  <a:lnTo>
                    <a:pt x="908055" y="10539"/>
                  </a:lnTo>
                  <a:lnTo>
                    <a:pt x="912485" y="15718"/>
                  </a:lnTo>
                  <a:lnTo>
                    <a:pt x="913967" y="18665"/>
                  </a:lnTo>
                  <a:lnTo>
                    <a:pt x="915450" y="21612"/>
                  </a:lnTo>
                  <a:lnTo>
                    <a:pt x="916914" y="24577"/>
                  </a:lnTo>
                  <a:lnTo>
                    <a:pt x="917664" y="28257"/>
                  </a:lnTo>
                  <a:lnTo>
                    <a:pt x="917664" y="31221"/>
                  </a:lnTo>
                  <a:lnTo>
                    <a:pt x="918397" y="34901"/>
                  </a:lnTo>
                  <a:lnTo>
                    <a:pt x="918397" y="167054"/>
                  </a:lnTo>
                  <a:lnTo>
                    <a:pt x="917664" y="170001"/>
                  </a:lnTo>
                  <a:lnTo>
                    <a:pt x="917664" y="173698"/>
                  </a:lnTo>
                  <a:lnTo>
                    <a:pt x="916914" y="177395"/>
                  </a:lnTo>
                  <a:lnTo>
                    <a:pt x="915450" y="180342"/>
                  </a:lnTo>
                  <a:lnTo>
                    <a:pt x="913967" y="183289"/>
                  </a:lnTo>
                  <a:lnTo>
                    <a:pt x="912485" y="186254"/>
                  </a:lnTo>
                  <a:lnTo>
                    <a:pt x="908055" y="191416"/>
                  </a:lnTo>
                  <a:lnTo>
                    <a:pt x="902893" y="195113"/>
                  </a:lnTo>
                  <a:lnTo>
                    <a:pt x="899946" y="197328"/>
                  </a:lnTo>
                  <a:lnTo>
                    <a:pt x="896982" y="198793"/>
                  </a:lnTo>
                  <a:lnTo>
                    <a:pt x="894035" y="199543"/>
                  </a:lnTo>
                  <a:lnTo>
                    <a:pt x="890337" y="200275"/>
                  </a:lnTo>
                  <a:lnTo>
                    <a:pt x="887390" y="201007"/>
                  </a:lnTo>
                  <a:lnTo>
                    <a:pt x="31762" y="201007"/>
                  </a:lnTo>
                  <a:lnTo>
                    <a:pt x="28798" y="200275"/>
                  </a:lnTo>
                  <a:lnTo>
                    <a:pt x="25101" y="199543"/>
                  </a:lnTo>
                  <a:lnTo>
                    <a:pt x="22153" y="198793"/>
                  </a:lnTo>
                  <a:lnTo>
                    <a:pt x="19206" y="197328"/>
                  </a:lnTo>
                  <a:lnTo>
                    <a:pt x="16242" y="195113"/>
                  </a:lnTo>
                  <a:lnTo>
                    <a:pt x="11080" y="191416"/>
                  </a:lnTo>
                  <a:lnTo>
                    <a:pt x="6650" y="186254"/>
                  </a:lnTo>
                  <a:lnTo>
                    <a:pt x="5168" y="183289"/>
                  </a:lnTo>
                  <a:lnTo>
                    <a:pt x="3703" y="180342"/>
                  </a:lnTo>
                  <a:lnTo>
                    <a:pt x="2221" y="177395"/>
                  </a:lnTo>
                  <a:lnTo>
                    <a:pt x="1488" y="173698"/>
                  </a:lnTo>
                  <a:lnTo>
                    <a:pt x="1488" y="170001"/>
                  </a:lnTo>
                  <a:lnTo>
                    <a:pt x="738" y="167054"/>
                  </a:lnTo>
                  <a:close/>
                  <a:moveTo>
                    <a:pt x="4435" y="167054"/>
                  </a:moveTo>
                  <a:lnTo>
                    <a:pt x="4435" y="170001"/>
                  </a:lnTo>
                  <a:lnTo>
                    <a:pt x="4435" y="172966"/>
                  </a:lnTo>
                  <a:lnTo>
                    <a:pt x="4435" y="172966"/>
                  </a:lnTo>
                  <a:lnTo>
                    <a:pt x="5168" y="175913"/>
                  </a:lnTo>
                  <a:lnTo>
                    <a:pt x="5168" y="175913"/>
                  </a:lnTo>
                  <a:lnTo>
                    <a:pt x="6650" y="178860"/>
                  </a:lnTo>
                  <a:lnTo>
                    <a:pt x="6650" y="178860"/>
                  </a:lnTo>
                  <a:lnTo>
                    <a:pt x="8133" y="181825"/>
                  </a:lnTo>
                  <a:lnTo>
                    <a:pt x="8133" y="181825"/>
                  </a:lnTo>
                  <a:lnTo>
                    <a:pt x="9615" y="184772"/>
                  </a:lnTo>
                  <a:lnTo>
                    <a:pt x="9615" y="184039"/>
                  </a:lnTo>
                  <a:lnTo>
                    <a:pt x="13295" y="189201"/>
                  </a:lnTo>
                  <a:lnTo>
                    <a:pt x="13295" y="189201"/>
                  </a:lnTo>
                  <a:lnTo>
                    <a:pt x="17724" y="192898"/>
                  </a:lnTo>
                  <a:lnTo>
                    <a:pt x="17724" y="192898"/>
                  </a:lnTo>
                  <a:lnTo>
                    <a:pt x="20689" y="194363"/>
                  </a:lnTo>
                  <a:lnTo>
                    <a:pt x="20689" y="194363"/>
                  </a:lnTo>
                  <a:lnTo>
                    <a:pt x="23636" y="195846"/>
                  </a:lnTo>
                  <a:lnTo>
                    <a:pt x="23636" y="195846"/>
                  </a:lnTo>
                  <a:lnTo>
                    <a:pt x="26583" y="196595"/>
                  </a:lnTo>
                  <a:lnTo>
                    <a:pt x="25851" y="196595"/>
                  </a:lnTo>
                  <a:lnTo>
                    <a:pt x="29548" y="197328"/>
                  </a:lnTo>
                  <a:lnTo>
                    <a:pt x="28798" y="197328"/>
                  </a:lnTo>
                  <a:lnTo>
                    <a:pt x="32495" y="198060"/>
                  </a:lnTo>
                  <a:lnTo>
                    <a:pt x="886658" y="198060"/>
                  </a:lnTo>
                  <a:lnTo>
                    <a:pt x="890337" y="197328"/>
                  </a:lnTo>
                  <a:lnTo>
                    <a:pt x="889605" y="197328"/>
                  </a:lnTo>
                  <a:lnTo>
                    <a:pt x="893302" y="196595"/>
                  </a:lnTo>
                  <a:lnTo>
                    <a:pt x="893302" y="196595"/>
                  </a:lnTo>
                  <a:lnTo>
                    <a:pt x="896249" y="195846"/>
                  </a:lnTo>
                  <a:lnTo>
                    <a:pt x="895517" y="195846"/>
                  </a:lnTo>
                  <a:lnTo>
                    <a:pt x="898464" y="194363"/>
                  </a:lnTo>
                  <a:lnTo>
                    <a:pt x="898464" y="194363"/>
                  </a:lnTo>
                  <a:lnTo>
                    <a:pt x="901411" y="192898"/>
                  </a:lnTo>
                  <a:lnTo>
                    <a:pt x="901411" y="192898"/>
                  </a:lnTo>
                  <a:lnTo>
                    <a:pt x="905841" y="189201"/>
                  </a:lnTo>
                  <a:lnTo>
                    <a:pt x="905841" y="189201"/>
                  </a:lnTo>
                  <a:lnTo>
                    <a:pt x="909538" y="184039"/>
                  </a:lnTo>
                  <a:lnTo>
                    <a:pt x="909538" y="184772"/>
                  </a:lnTo>
                  <a:lnTo>
                    <a:pt x="911020" y="181825"/>
                  </a:lnTo>
                  <a:lnTo>
                    <a:pt x="911020" y="181825"/>
                  </a:lnTo>
                  <a:lnTo>
                    <a:pt x="912485" y="178860"/>
                  </a:lnTo>
                  <a:lnTo>
                    <a:pt x="912485" y="178860"/>
                  </a:lnTo>
                  <a:lnTo>
                    <a:pt x="913967" y="175913"/>
                  </a:lnTo>
                  <a:lnTo>
                    <a:pt x="913967" y="175913"/>
                  </a:lnTo>
                  <a:lnTo>
                    <a:pt x="914700" y="172966"/>
                  </a:lnTo>
                  <a:lnTo>
                    <a:pt x="914700" y="170001"/>
                  </a:lnTo>
                  <a:lnTo>
                    <a:pt x="914700" y="170001"/>
                  </a:lnTo>
                  <a:lnTo>
                    <a:pt x="915450" y="167054"/>
                  </a:lnTo>
                  <a:lnTo>
                    <a:pt x="915450" y="34901"/>
                  </a:lnTo>
                  <a:lnTo>
                    <a:pt x="915450" y="34901"/>
                  </a:lnTo>
                  <a:lnTo>
                    <a:pt x="914700" y="31954"/>
                  </a:lnTo>
                  <a:lnTo>
                    <a:pt x="914700" y="29006"/>
                  </a:lnTo>
                  <a:lnTo>
                    <a:pt x="914700" y="29006"/>
                  </a:lnTo>
                  <a:lnTo>
                    <a:pt x="913967" y="25309"/>
                  </a:lnTo>
                  <a:lnTo>
                    <a:pt x="913967" y="26042"/>
                  </a:lnTo>
                  <a:lnTo>
                    <a:pt x="912485" y="23095"/>
                  </a:lnTo>
                  <a:lnTo>
                    <a:pt x="912485" y="23095"/>
                  </a:lnTo>
                  <a:lnTo>
                    <a:pt x="911020" y="20148"/>
                  </a:lnTo>
                  <a:lnTo>
                    <a:pt x="911020" y="20148"/>
                  </a:lnTo>
                  <a:lnTo>
                    <a:pt x="909538" y="17183"/>
                  </a:lnTo>
                  <a:lnTo>
                    <a:pt x="909538" y="17933"/>
                  </a:lnTo>
                  <a:lnTo>
                    <a:pt x="905841" y="12753"/>
                  </a:lnTo>
                  <a:lnTo>
                    <a:pt x="905841" y="12753"/>
                  </a:lnTo>
                  <a:lnTo>
                    <a:pt x="901411" y="9074"/>
                  </a:lnTo>
                  <a:lnTo>
                    <a:pt x="901411" y="9074"/>
                  </a:lnTo>
                  <a:lnTo>
                    <a:pt x="898464" y="7591"/>
                  </a:lnTo>
                  <a:lnTo>
                    <a:pt x="898464" y="7591"/>
                  </a:lnTo>
                  <a:lnTo>
                    <a:pt x="895517" y="6109"/>
                  </a:lnTo>
                  <a:lnTo>
                    <a:pt x="896249" y="6109"/>
                  </a:lnTo>
                  <a:lnTo>
                    <a:pt x="893302" y="4644"/>
                  </a:lnTo>
                  <a:lnTo>
                    <a:pt x="893302" y="5377"/>
                  </a:lnTo>
                  <a:lnTo>
                    <a:pt x="889605" y="3894"/>
                  </a:lnTo>
                  <a:lnTo>
                    <a:pt x="890337" y="4627"/>
                  </a:lnTo>
                  <a:lnTo>
                    <a:pt x="886658" y="3894"/>
                  </a:lnTo>
                  <a:lnTo>
                    <a:pt x="32495" y="3894"/>
                  </a:lnTo>
                  <a:lnTo>
                    <a:pt x="28798" y="4627"/>
                  </a:lnTo>
                  <a:lnTo>
                    <a:pt x="29548" y="3894"/>
                  </a:lnTo>
                  <a:lnTo>
                    <a:pt x="25851" y="5377"/>
                  </a:lnTo>
                  <a:lnTo>
                    <a:pt x="26583" y="4644"/>
                  </a:lnTo>
                  <a:lnTo>
                    <a:pt x="23636" y="6109"/>
                  </a:lnTo>
                  <a:lnTo>
                    <a:pt x="23636" y="6109"/>
                  </a:lnTo>
                  <a:lnTo>
                    <a:pt x="20689" y="7591"/>
                  </a:lnTo>
                  <a:lnTo>
                    <a:pt x="20689" y="7591"/>
                  </a:lnTo>
                  <a:lnTo>
                    <a:pt x="17724" y="9074"/>
                  </a:lnTo>
                  <a:lnTo>
                    <a:pt x="17724" y="9074"/>
                  </a:lnTo>
                  <a:lnTo>
                    <a:pt x="13295" y="12753"/>
                  </a:lnTo>
                  <a:lnTo>
                    <a:pt x="13295" y="12753"/>
                  </a:lnTo>
                  <a:lnTo>
                    <a:pt x="9615" y="17933"/>
                  </a:lnTo>
                  <a:lnTo>
                    <a:pt x="9615" y="17183"/>
                  </a:lnTo>
                  <a:lnTo>
                    <a:pt x="8133" y="20148"/>
                  </a:lnTo>
                  <a:lnTo>
                    <a:pt x="8133" y="20148"/>
                  </a:lnTo>
                  <a:lnTo>
                    <a:pt x="6650" y="23095"/>
                  </a:lnTo>
                  <a:lnTo>
                    <a:pt x="6650" y="23095"/>
                  </a:lnTo>
                  <a:lnTo>
                    <a:pt x="5168" y="26042"/>
                  </a:lnTo>
                  <a:lnTo>
                    <a:pt x="5168" y="25309"/>
                  </a:lnTo>
                  <a:lnTo>
                    <a:pt x="4435" y="29006"/>
                  </a:lnTo>
                  <a:lnTo>
                    <a:pt x="4435" y="31954"/>
                  </a:lnTo>
                  <a:lnTo>
                    <a:pt x="4435" y="34901"/>
                  </a:lnTo>
                  <a:lnTo>
                    <a:pt x="4435" y="34901"/>
                  </a:lnTo>
                </a:path>
              </a:pathLst>
            </a:custGeom>
            <a:solidFill>
              <a:srgbClr val="843C0C"/>
            </a:solidFill>
            <a:ln w="737" cap="flat">
              <a:noFill/>
              <a:prstDash val="solid"/>
              <a:miter/>
            </a:ln>
          </p:spPr>
          <p:txBody>
            <a:bodyPr rtlCol="0" anchor="ctr"/>
            <a:lstStyle/>
            <a:p>
              <a:endParaRPr lang="en-US"/>
            </a:p>
          </p:txBody>
        </p:sp>
        <p:sp>
          <p:nvSpPr>
            <p:cNvPr id="190" name="TextBox 189">
              <a:extLst>
                <a:ext uri="{FF2B5EF4-FFF2-40B4-BE49-F238E27FC236}">
                  <a16:creationId xmlns:a16="http://schemas.microsoft.com/office/drawing/2014/main" id="{DC62CD7C-D8C7-4156-B605-2D595F9C3209}"/>
                </a:ext>
              </a:extLst>
            </p:cNvPr>
            <p:cNvSpPr txBox="1"/>
            <p:nvPr/>
          </p:nvSpPr>
          <p:spPr>
            <a:xfrm>
              <a:off x="10126381" y="3685376"/>
              <a:ext cx="269009"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M</a:t>
              </a:r>
            </a:p>
          </p:txBody>
        </p:sp>
        <p:sp>
          <p:nvSpPr>
            <p:cNvPr id="191" name="TextBox 190">
              <a:extLst>
                <a:ext uri="{FF2B5EF4-FFF2-40B4-BE49-F238E27FC236}">
                  <a16:creationId xmlns:a16="http://schemas.microsoft.com/office/drawing/2014/main" id="{9878B11B-F2E4-4E04-BA14-9400B653591E}"/>
                </a:ext>
              </a:extLst>
            </p:cNvPr>
            <p:cNvSpPr txBox="1"/>
            <p:nvPr/>
          </p:nvSpPr>
          <p:spPr>
            <a:xfrm>
              <a:off x="10213495" y="3685376"/>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192" name="TextBox 191">
              <a:extLst>
                <a:ext uri="{FF2B5EF4-FFF2-40B4-BE49-F238E27FC236}">
                  <a16:creationId xmlns:a16="http://schemas.microsoft.com/office/drawing/2014/main" id="{71C124C4-7253-46AE-8108-0AB93E1B031C}"/>
                </a:ext>
              </a:extLst>
            </p:cNvPr>
            <p:cNvSpPr txBox="1"/>
            <p:nvPr/>
          </p:nvSpPr>
          <p:spPr>
            <a:xfrm>
              <a:off x="10257052" y="3685376"/>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193" name="TextBox 192">
              <a:extLst>
                <a:ext uri="{FF2B5EF4-FFF2-40B4-BE49-F238E27FC236}">
                  <a16:creationId xmlns:a16="http://schemas.microsoft.com/office/drawing/2014/main" id="{B3C6DFBD-B77E-4A0C-BC1B-B21DA6CDF6F1}"/>
                </a:ext>
              </a:extLst>
            </p:cNvPr>
            <p:cNvSpPr txBox="1"/>
            <p:nvPr/>
          </p:nvSpPr>
          <p:spPr>
            <a:xfrm>
              <a:off x="10284367" y="3685376"/>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194" name="TextBox 193">
              <a:extLst>
                <a:ext uri="{FF2B5EF4-FFF2-40B4-BE49-F238E27FC236}">
                  <a16:creationId xmlns:a16="http://schemas.microsoft.com/office/drawing/2014/main" id="{6F31EB0D-6717-4121-9906-F87402B4F389}"/>
                </a:ext>
              </a:extLst>
            </p:cNvPr>
            <p:cNvSpPr txBox="1"/>
            <p:nvPr/>
          </p:nvSpPr>
          <p:spPr>
            <a:xfrm>
              <a:off x="10327925" y="3685376"/>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d</a:t>
              </a:r>
            </a:p>
          </p:txBody>
        </p:sp>
        <p:sp>
          <p:nvSpPr>
            <p:cNvPr id="195" name="TextBox 194">
              <a:extLst>
                <a:ext uri="{FF2B5EF4-FFF2-40B4-BE49-F238E27FC236}">
                  <a16:creationId xmlns:a16="http://schemas.microsoft.com/office/drawing/2014/main" id="{D18647EC-A78F-4C04-8F9D-526786A3AB69}"/>
                </a:ext>
              </a:extLst>
            </p:cNvPr>
            <p:cNvSpPr txBox="1"/>
            <p:nvPr/>
          </p:nvSpPr>
          <p:spPr>
            <a:xfrm>
              <a:off x="10377388" y="3685376"/>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196" name="TextBox 195">
              <a:extLst>
                <a:ext uri="{FF2B5EF4-FFF2-40B4-BE49-F238E27FC236}">
                  <a16:creationId xmlns:a16="http://schemas.microsoft.com/office/drawing/2014/main" id="{44D6DE04-41F0-431C-A090-FF2F61E94D6B}"/>
                </a:ext>
              </a:extLst>
            </p:cNvPr>
            <p:cNvSpPr txBox="1"/>
            <p:nvPr/>
          </p:nvSpPr>
          <p:spPr>
            <a:xfrm>
              <a:off x="10420944" y="3685376"/>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197" name="TextBox 196">
              <a:extLst>
                <a:ext uri="{FF2B5EF4-FFF2-40B4-BE49-F238E27FC236}">
                  <a16:creationId xmlns:a16="http://schemas.microsoft.com/office/drawing/2014/main" id="{C8B6A554-3F8D-49E0-8F88-E65209C2D167}"/>
                </a:ext>
              </a:extLst>
            </p:cNvPr>
            <p:cNvSpPr txBox="1"/>
            <p:nvPr/>
          </p:nvSpPr>
          <p:spPr>
            <a:xfrm>
              <a:off x="10448260" y="3685376"/>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198" name="TextBox 197">
              <a:extLst>
                <a:ext uri="{FF2B5EF4-FFF2-40B4-BE49-F238E27FC236}">
                  <a16:creationId xmlns:a16="http://schemas.microsoft.com/office/drawing/2014/main" id="{314A6DCC-D78D-47E1-8201-06918F7BBBD8}"/>
                </a:ext>
              </a:extLst>
            </p:cNvPr>
            <p:cNvSpPr txBox="1"/>
            <p:nvPr/>
          </p:nvSpPr>
          <p:spPr>
            <a:xfrm>
              <a:off x="10491817" y="3685376"/>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 </a:t>
              </a:r>
            </a:p>
          </p:txBody>
        </p:sp>
        <p:sp>
          <p:nvSpPr>
            <p:cNvPr id="199" name="TextBox 198">
              <a:extLst>
                <a:ext uri="{FF2B5EF4-FFF2-40B4-BE49-F238E27FC236}">
                  <a16:creationId xmlns:a16="http://schemas.microsoft.com/office/drawing/2014/main" id="{379D3E6C-1D7D-4A19-9C7F-923674081AE5}"/>
                </a:ext>
              </a:extLst>
            </p:cNvPr>
            <p:cNvSpPr txBox="1"/>
            <p:nvPr/>
          </p:nvSpPr>
          <p:spPr>
            <a:xfrm>
              <a:off x="10518394" y="3685376"/>
              <a:ext cx="23824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S</a:t>
              </a:r>
            </a:p>
          </p:txBody>
        </p:sp>
        <p:sp>
          <p:nvSpPr>
            <p:cNvPr id="200" name="TextBox 199">
              <a:extLst>
                <a:ext uri="{FF2B5EF4-FFF2-40B4-BE49-F238E27FC236}">
                  <a16:creationId xmlns:a16="http://schemas.microsoft.com/office/drawing/2014/main" id="{47A82601-2974-421C-B4D7-2E38986AA3CF}"/>
                </a:ext>
              </a:extLst>
            </p:cNvPr>
            <p:cNvSpPr txBox="1"/>
            <p:nvPr/>
          </p:nvSpPr>
          <p:spPr>
            <a:xfrm>
              <a:off x="10573024" y="3685376"/>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201" name="TextBox 200">
              <a:extLst>
                <a:ext uri="{FF2B5EF4-FFF2-40B4-BE49-F238E27FC236}">
                  <a16:creationId xmlns:a16="http://schemas.microsoft.com/office/drawing/2014/main" id="{D83F776E-0278-4A84-A804-5A4B5D0A4CE0}"/>
                </a:ext>
              </a:extLst>
            </p:cNvPr>
            <p:cNvSpPr txBox="1"/>
            <p:nvPr/>
          </p:nvSpPr>
          <p:spPr>
            <a:xfrm>
              <a:off x="10616582" y="3685376"/>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202" name="TextBox 201">
              <a:extLst>
                <a:ext uri="{FF2B5EF4-FFF2-40B4-BE49-F238E27FC236}">
                  <a16:creationId xmlns:a16="http://schemas.microsoft.com/office/drawing/2014/main" id="{D78D243D-E535-4A45-A8EE-6E80B6F4FA93}"/>
                </a:ext>
              </a:extLst>
            </p:cNvPr>
            <p:cNvSpPr txBox="1"/>
            <p:nvPr/>
          </p:nvSpPr>
          <p:spPr>
            <a:xfrm>
              <a:off x="10660139" y="3685376"/>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203" name="TextBox 202">
              <a:extLst>
                <a:ext uri="{FF2B5EF4-FFF2-40B4-BE49-F238E27FC236}">
                  <a16:creationId xmlns:a16="http://schemas.microsoft.com/office/drawing/2014/main" id="{C76DD3DC-84D3-4159-99E6-A222B1AEC1D0}"/>
                </a:ext>
              </a:extLst>
            </p:cNvPr>
            <p:cNvSpPr txBox="1"/>
            <p:nvPr/>
          </p:nvSpPr>
          <p:spPr>
            <a:xfrm>
              <a:off x="10692622" y="3685376"/>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c</a:t>
              </a:r>
            </a:p>
          </p:txBody>
        </p:sp>
        <p:sp>
          <p:nvSpPr>
            <p:cNvPr id="204" name="TextBox 203">
              <a:extLst>
                <a:ext uri="{FF2B5EF4-FFF2-40B4-BE49-F238E27FC236}">
                  <a16:creationId xmlns:a16="http://schemas.microsoft.com/office/drawing/2014/main" id="{E5AFB2EC-0329-474B-9BD8-1F4B480CA4B7}"/>
                </a:ext>
              </a:extLst>
            </p:cNvPr>
            <p:cNvSpPr txBox="1"/>
            <p:nvPr/>
          </p:nvSpPr>
          <p:spPr>
            <a:xfrm>
              <a:off x="10736179" y="3685376"/>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h</a:t>
              </a:r>
            </a:p>
          </p:txBody>
        </p:sp>
        <p:sp>
          <p:nvSpPr>
            <p:cNvPr id="205" name="TextBox 204">
              <a:extLst>
                <a:ext uri="{FF2B5EF4-FFF2-40B4-BE49-F238E27FC236}">
                  <a16:creationId xmlns:a16="http://schemas.microsoft.com/office/drawing/2014/main" id="{965896FA-74AF-4DA5-B19F-F23F0596E393}"/>
                </a:ext>
              </a:extLst>
            </p:cNvPr>
            <p:cNvSpPr txBox="1"/>
            <p:nvPr/>
          </p:nvSpPr>
          <p:spPr>
            <a:xfrm>
              <a:off x="10316850" y="3765845"/>
              <a:ext cx="23824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206" name="TextBox 205">
              <a:extLst>
                <a:ext uri="{FF2B5EF4-FFF2-40B4-BE49-F238E27FC236}">
                  <a16:creationId xmlns:a16="http://schemas.microsoft.com/office/drawing/2014/main" id="{782068F7-5B1E-4450-A7DB-AE81C7A7F8CC}"/>
                </a:ext>
              </a:extLst>
            </p:cNvPr>
            <p:cNvSpPr txBox="1"/>
            <p:nvPr/>
          </p:nvSpPr>
          <p:spPr>
            <a:xfrm>
              <a:off x="10376649" y="376584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n</a:t>
              </a:r>
            </a:p>
          </p:txBody>
        </p:sp>
        <p:sp>
          <p:nvSpPr>
            <p:cNvPr id="207" name="TextBox 206">
              <a:extLst>
                <a:ext uri="{FF2B5EF4-FFF2-40B4-BE49-F238E27FC236}">
                  <a16:creationId xmlns:a16="http://schemas.microsoft.com/office/drawing/2014/main" id="{B32EB9D2-804C-4250-A0A9-7070E8532E79}"/>
                </a:ext>
              </a:extLst>
            </p:cNvPr>
            <p:cNvSpPr txBox="1"/>
            <p:nvPr/>
          </p:nvSpPr>
          <p:spPr>
            <a:xfrm>
              <a:off x="10426112" y="376584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g</a:t>
              </a:r>
            </a:p>
          </p:txBody>
        </p:sp>
        <p:sp>
          <p:nvSpPr>
            <p:cNvPr id="208" name="TextBox 207">
              <a:extLst>
                <a:ext uri="{FF2B5EF4-FFF2-40B4-BE49-F238E27FC236}">
                  <a16:creationId xmlns:a16="http://schemas.microsoft.com/office/drawing/2014/main" id="{87C5FBC7-847F-47E5-B041-525622796C72}"/>
                </a:ext>
              </a:extLst>
            </p:cNvPr>
            <p:cNvSpPr txBox="1"/>
            <p:nvPr/>
          </p:nvSpPr>
          <p:spPr>
            <a:xfrm>
              <a:off x="10475574" y="3765845"/>
              <a:ext cx="20133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i</a:t>
              </a:r>
            </a:p>
          </p:txBody>
        </p:sp>
        <p:sp>
          <p:nvSpPr>
            <p:cNvPr id="209" name="TextBox 208">
              <a:extLst>
                <a:ext uri="{FF2B5EF4-FFF2-40B4-BE49-F238E27FC236}">
                  <a16:creationId xmlns:a16="http://schemas.microsoft.com/office/drawing/2014/main" id="{71E791F5-244B-4173-9743-39754E47D1D5}"/>
                </a:ext>
              </a:extLst>
            </p:cNvPr>
            <p:cNvSpPr txBox="1"/>
            <p:nvPr/>
          </p:nvSpPr>
          <p:spPr>
            <a:xfrm>
              <a:off x="10502890" y="376584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n</a:t>
              </a:r>
            </a:p>
          </p:txBody>
        </p:sp>
        <p:sp>
          <p:nvSpPr>
            <p:cNvPr id="210" name="TextBox 209">
              <a:extLst>
                <a:ext uri="{FF2B5EF4-FFF2-40B4-BE49-F238E27FC236}">
                  <a16:creationId xmlns:a16="http://schemas.microsoft.com/office/drawing/2014/main" id="{ED21E060-93DE-4130-A58B-AAA56C172453}"/>
                </a:ext>
              </a:extLst>
            </p:cNvPr>
            <p:cNvSpPr txBox="1"/>
            <p:nvPr/>
          </p:nvSpPr>
          <p:spPr>
            <a:xfrm>
              <a:off x="10552353" y="376584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211" name="Freeform: Shape 210">
              <a:extLst>
                <a:ext uri="{FF2B5EF4-FFF2-40B4-BE49-F238E27FC236}">
                  <a16:creationId xmlns:a16="http://schemas.microsoft.com/office/drawing/2014/main" id="{016F6332-A924-4CAF-9DC2-4669912FF394}"/>
                </a:ext>
              </a:extLst>
            </p:cNvPr>
            <p:cNvSpPr/>
            <p:nvPr/>
          </p:nvSpPr>
          <p:spPr>
            <a:xfrm>
              <a:off x="6435015" y="3938542"/>
              <a:ext cx="541136" cy="288650"/>
            </a:xfrm>
            <a:custGeom>
              <a:avLst/>
              <a:gdLst>
                <a:gd name="connsiteX0" fmla="*/ 126 w 541136"/>
                <a:gd name="connsiteY0" fmla="*/ 48245 h 288650"/>
                <a:gd name="connsiteX1" fmla="*/ 48111 w 541136"/>
                <a:gd name="connsiteY1" fmla="*/ 253 h 288650"/>
                <a:gd name="connsiteX2" fmla="*/ 493276 w 541136"/>
                <a:gd name="connsiteY2" fmla="*/ 253 h 288650"/>
                <a:gd name="connsiteX3" fmla="*/ 541262 w 541136"/>
                <a:gd name="connsiteY3" fmla="*/ 48245 h 288650"/>
                <a:gd name="connsiteX4" fmla="*/ 541262 w 541136"/>
                <a:gd name="connsiteY4" fmla="*/ 240929 h 288650"/>
                <a:gd name="connsiteX5" fmla="*/ 493276 w 541136"/>
                <a:gd name="connsiteY5" fmla="*/ 288903 h 288650"/>
                <a:gd name="connsiteX6" fmla="*/ 48111 w 541136"/>
                <a:gd name="connsiteY6" fmla="*/ 288903 h 288650"/>
                <a:gd name="connsiteX7" fmla="*/ 126 w 541136"/>
                <a:gd name="connsiteY7" fmla="*/ 240929 h 2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1136" h="288650">
                  <a:moveTo>
                    <a:pt x="126" y="48245"/>
                  </a:moveTo>
                  <a:cubicBezTo>
                    <a:pt x="126" y="21668"/>
                    <a:pt x="21534" y="253"/>
                    <a:pt x="48111" y="253"/>
                  </a:cubicBezTo>
                  <a:lnTo>
                    <a:pt x="493276" y="253"/>
                  </a:lnTo>
                  <a:cubicBezTo>
                    <a:pt x="519853" y="253"/>
                    <a:pt x="541262" y="21668"/>
                    <a:pt x="541262" y="48245"/>
                  </a:cubicBezTo>
                  <a:lnTo>
                    <a:pt x="541262" y="240929"/>
                  </a:lnTo>
                  <a:cubicBezTo>
                    <a:pt x="541262" y="267506"/>
                    <a:pt x="519853" y="288903"/>
                    <a:pt x="493276" y="288903"/>
                  </a:cubicBezTo>
                  <a:lnTo>
                    <a:pt x="48111" y="288903"/>
                  </a:lnTo>
                  <a:cubicBezTo>
                    <a:pt x="21534" y="288903"/>
                    <a:pt x="126" y="267506"/>
                    <a:pt x="126" y="240929"/>
                  </a:cubicBezTo>
                </a:path>
              </a:pathLst>
            </a:custGeom>
            <a:solidFill>
              <a:srgbClr val="A6A6A6"/>
            </a:solidFill>
            <a:ln w="737"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07725C32-87B6-413F-A7D6-6B969E6BD8C4}"/>
                </a:ext>
              </a:extLst>
            </p:cNvPr>
            <p:cNvSpPr/>
            <p:nvPr/>
          </p:nvSpPr>
          <p:spPr>
            <a:xfrm>
              <a:off x="6433538" y="3937060"/>
              <a:ext cx="544090" cy="291615"/>
            </a:xfrm>
            <a:custGeom>
              <a:avLst/>
              <a:gdLst>
                <a:gd name="connsiteX0" fmla="*/ 126 w 544090"/>
                <a:gd name="connsiteY0" fmla="*/ 49727 h 291615"/>
                <a:gd name="connsiteX1" fmla="*/ 126 w 544090"/>
                <a:gd name="connsiteY1" fmla="*/ 45298 h 291615"/>
                <a:gd name="connsiteX2" fmla="*/ 864 w 544090"/>
                <a:gd name="connsiteY2" fmla="*/ 40118 h 291615"/>
                <a:gd name="connsiteX3" fmla="*/ 2341 w 544090"/>
                <a:gd name="connsiteY3" fmla="*/ 34956 h 291615"/>
                <a:gd name="connsiteX4" fmla="*/ 3818 w 544090"/>
                <a:gd name="connsiteY4" fmla="*/ 30527 h 291615"/>
                <a:gd name="connsiteX5" fmla="*/ 6033 w 544090"/>
                <a:gd name="connsiteY5" fmla="*/ 26097 h 291615"/>
                <a:gd name="connsiteX6" fmla="*/ 8247 w 544090"/>
                <a:gd name="connsiteY6" fmla="*/ 22400 h 291615"/>
                <a:gd name="connsiteX7" fmla="*/ 11200 w 544090"/>
                <a:gd name="connsiteY7" fmla="*/ 18721 h 291615"/>
                <a:gd name="connsiteX8" fmla="*/ 14152 w 544090"/>
                <a:gd name="connsiteY8" fmla="*/ 15024 h 291615"/>
                <a:gd name="connsiteX9" fmla="*/ 17844 w 544090"/>
                <a:gd name="connsiteY9" fmla="*/ 12076 h 291615"/>
                <a:gd name="connsiteX10" fmla="*/ 21536 w 544090"/>
                <a:gd name="connsiteY10" fmla="*/ 9112 h 291615"/>
                <a:gd name="connsiteX11" fmla="*/ 25965 w 544090"/>
                <a:gd name="connsiteY11" fmla="*/ 6165 h 291615"/>
                <a:gd name="connsiteX12" fmla="*/ 30395 w 544090"/>
                <a:gd name="connsiteY12" fmla="*/ 3950 h 291615"/>
                <a:gd name="connsiteX13" fmla="*/ 34824 w 544090"/>
                <a:gd name="connsiteY13" fmla="*/ 2468 h 291615"/>
                <a:gd name="connsiteX14" fmla="*/ 39254 w 544090"/>
                <a:gd name="connsiteY14" fmla="*/ 1735 h 291615"/>
                <a:gd name="connsiteX15" fmla="*/ 44421 w 544090"/>
                <a:gd name="connsiteY15" fmla="*/ 253 h 291615"/>
                <a:gd name="connsiteX16" fmla="*/ 499921 w 544090"/>
                <a:gd name="connsiteY16" fmla="*/ 253 h 291615"/>
                <a:gd name="connsiteX17" fmla="*/ 505089 w 544090"/>
                <a:gd name="connsiteY17" fmla="*/ 1735 h 291615"/>
                <a:gd name="connsiteX18" fmla="*/ 509518 w 544090"/>
                <a:gd name="connsiteY18" fmla="*/ 2468 h 291615"/>
                <a:gd name="connsiteX19" fmla="*/ 513948 w 544090"/>
                <a:gd name="connsiteY19" fmla="*/ 3950 h 291615"/>
                <a:gd name="connsiteX20" fmla="*/ 518377 w 544090"/>
                <a:gd name="connsiteY20" fmla="*/ 6165 h 291615"/>
                <a:gd name="connsiteX21" fmla="*/ 522807 w 544090"/>
                <a:gd name="connsiteY21" fmla="*/ 9112 h 291615"/>
                <a:gd name="connsiteX22" fmla="*/ 526498 w 544090"/>
                <a:gd name="connsiteY22" fmla="*/ 12076 h 291615"/>
                <a:gd name="connsiteX23" fmla="*/ 530189 w 544090"/>
                <a:gd name="connsiteY23" fmla="*/ 15024 h 291615"/>
                <a:gd name="connsiteX24" fmla="*/ 533142 w 544090"/>
                <a:gd name="connsiteY24" fmla="*/ 18721 h 291615"/>
                <a:gd name="connsiteX25" fmla="*/ 536095 w 544090"/>
                <a:gd name="connsiteY25" fmla="*/ 22400 h 291615"/>
                <a:gd name="connsiteX26" fmla="*/ 538310 w 544090"/>
                <a:gd name="connsiteY26" fmla="*/ 26097 h 291615"/>
                <a:gd name="connsiteX27" fmla="*/ 540525 w 544090"/>
                <a:gd name="connsiteY27" fmla="*/ 30527 h 291615"/>
                <a:gd name="connsiteX28" fmla="*/ 542001 w 544090"/>
                <a:gd name="connsiteY28" fmla="*/ 34956 h 291615"/>
                <a:gd name="connsiteX29" fmla="*/ 543478 w 544090"/>
                <a:gd name="connsiteY29" fmla="*/ 40118 h 291615"/>
                <a:gd name="connsiteX30" fmla="*/ 544216 w 544090"/>
                <a:gd name="connsiteY30" fmla="*/ 45298 h 291615"/>
                <a:gd name="connsiteX31" fmla="*/ 544216 w 544090"/>
                <a:gd name="connsiteY31" fmla="*/ 247573 h 291615"/>
                <a:gd name="connsiteX32" fmla="*/ 543478 w 544090"/>
                <a:gd name="connsiteY32" fmla="*/ 252002 h 291615"/>
                <a:gd name="connsiteX33" fmla="*/ 542001 w 544090"/>
                <a:gd name="connsiteY33" fmla="*/ 257164 h 291615"/>
                <a:gd name="connsiteX34" fmla="*/ 540525 w 544090"/>
                <a:gd name="connsiteY34" fmla="*/ 261594 h 291615"/>
                <a:gd name="connsiteX35" fmla="*/ 538310 w 544090"/>
                <a:gd name="connsiteY35" fmla="*/ 266023 h 291615"/>
                <a:gd name="connsiteX36" fmla="*/ 536095 w 544090"/>
                <a:gd name="connsiteY36" fmla="*/ 269720 h 291615"/>
                <a:gd name="connsiteX37" fmla="*/ 533142 w 544090"/>
                <a:gd name="connsiteY37" fmla="*/ 273418 h 291615"/>
                <a:gd name="connsiteX38" fmla="*/ 530189 w 544090"/>
                <a:gd name="connsiteY38" fmla="*/ 277097 h 291615"/>
                <a:gd name="connsiteX39" fmla="*/ 526498 w 544090"/>
                <a:gd name="connsiteY39" fmla="*/ 280062 h 291615"/>
                <a:gd name="connsiteX40" fmla="*/ 522807 w 544090"/>
                <a:gd name="connsiteY40" fmla="*/ 283009 h 291615"/>
                <a:gd name="connsiteX41" fmla="*/ 518377 w 544090"/>
                <a:gd name="connsiteY41" fmla="*/ 285956 h 291615"/>
                <a:gd name="connsiteX42" fmla="*/ 513948 w 544090"/>
                <a:gd name="connsiteY42" fmla="*/ 288171 h 291615"/>
                <a:gd name="connsiteX43" fmla="*/ 509518 w 544090"/>
                <a:gd name="connsiteY43" fmla="*/ 289653 h 291615"/>
                <a:gd name="connsiteX44" fmla="*/ 505089 w 544090"/>
                <a:gd name="connsiteY44" fmla="*/ 290386 h 291615"/>
                <a:gd name="connsiteX45" fmla="*/ 499921 w 544090"/>
                <a:gd name="connsiteY45" fmla="*/ 291868 h 291615"/>
                <a:gd name="connsiteX46" fmla="*/ 44421 w 544090"/>
                <a:gd name="connsiteY46" fmla="*/ 291868 h 291615"/>
                <a:gd name="connsiteX47" fmla="*/ 39254 w 544090"/>
                <a:gd name="connsiteY47" fmla="*/ 290386 h 291615"/>
                <a:gd name="connsiteX48" fmla="*/ 34824 w 544090"/>
                <a:gd name="connsiteY48" fmla="*/ 289653 h 291615"/>
                <a:gd name="connsiteX49" fmla="*/ 30395 w 544090"/>
                <a:gd name="connsiteY49" fmla="*/ 288171 h 291615"/>
                <a:gd name="connsiteX50" fmla="*/ 25965 w 544090"/>
                <a:gd name="connsiteY50" fmla="*/ 285956 h 291615"/>
                <a:gd name="connsiteX51" fmla="*/ 21536 w 544090"/>
                <a:gd name="connsiteY51" fmla="*/ 283009 h 291615"/>
                <a:gd name="connsiteX52" fmla="*/ 17844 w 544090"/>
                <a:gd name="connsiteY52" fmla="*/ 280062 h 291615"/>
                <a:gd name="connsiteX53" fmla="*/ 14152 w 544090"/>
                <a:gd name="connsiteY53" fmla="*/ 277097 h 291615"/>
                <a:gd name="connsiteX54" fmla="*/ 11200 w 544090"/>
                <a:gd name="connsiteY54" fmla="*/ 273418 h 291615"/>
                <a:gd name="connsiteX55" fmla="*/ 8247 w 544090"/>
                <a:gd name="connsiteY55" fmla="*/ 269720 h 291615"/>
                <a:gd name="connsiteX56" fmla="*/ 6033 w 544090"/>
                <a:gd name="connsiteY56" fmla="*/ 266023 h 291615"/>
                <a:gd name="connsiteX57" fmla="*/ 3818 w 544090"/>
                <a:gd name="connsiteY57" fmla="*/ 261594 h 291615"/>
                <a:gd name="connsiteX58" fmla="*/ 2341 w 544090"/>
                <a:gd name="connsiteY58" fmla="*/ 257164 h 291615"/>
                <a:gd name="connsiteX59" fmla="*/ 864 w 544090"/>
                <a:gd name="connsiteY59" fmla="*/ 252002 h 291615"/>
                <a:gd name="connsiteX60" fmla="*/ 126 w 544090"/>
                <a:gd name="connsiteY60" fmla="*/ 247573 h 291615"/>
                <a:gd name="connsiteX61" fmla="*/ 126 w 544090"/>
                <a:gd name="connsiteY61" fmla="*/ 242411 h 291615"/>
                <a:gd name="connsiteX62" fmla="*/ 3078 w 544090"/>
                <a:gd name="connsiteY62" fmla="*/ 242411 h 291615"/>
                <a:gd name="connsiteX63" fmla="*/ 3078 w 544090"/>
                <a:gd name="connsiteY63" fmla="*/ 246840 h 291615"/>
                <a:gd name="connsiteX64" fmla="*/ 3078 w 544090"/>
                <a:gd name="connsiteY64" fmla="*/ 246840 h 291615"/>
                <a:gd name="connsiteX65" fmla="*/ 3818 w 544090"/>
                <a:gd name="connsiteY65" fmla="*/ 252002 h 291615"/>
                <a:gd name="connsiteX66" fmla="*/ 3818 w 544090"/>
                <a:gd name="connsiteY66" fmla="*/ 251270 h 291615"/>
                <a:gd name="connsiteX67" fmla="*/ 5293 w 544090"/>
                <a:gd name="connsiteY67" fmla="*/ 256432 h 291615"/>
                <a:gd name="connsiteX68" fmla="*/ 5293 w 544090"/>
                <a:gd name="connsiteY68" fmla="*/ 255699 h 291615"/>
                <a:gd name="connsiteX69" fmla="*/ 6770 w 544090"/>
                <a:gd name="connsiteY69" fmla="*/ 260129 h 291615"/>
                <a:gd name="connsiteX70" fmla="*/ 6770 w 544090"/>
                <a:gd name="connsiteY70" fmla="*/ 260129 h 291615"/>
                <a:gd name="connsiteX71" fmla="*/ 8985 w 544090"/>
                <a:gd name="connsiteY71" fmla="*/ 264559 h 291615"/>
                <a:gd name="connsiteX72" fmla="*/ 8985 w 544090"/>
                <a:gd name="connsiteY72" fmla="*/ 264559 h 291615"/>
                <a:gd name="connsiteX73" fmla="*/ 11200 w 544090"/>
                <a:gd name="connsiteY73" fmla="*/ 268238 h 291615"/>
                <a:gd name="connsiteX74" fmla="*/ 11200 w 544090"/>
                <a:gd name="connsiteY74" fmla="*/ 268238 h 291615"/>
                <a:gd name="connsiteX75" fmla="*/ 13414 w 544090"/>
                <a:gd name="connsiteY75" fmla="*/ 271935 h 291615"/>
                <a:gd name="connsiteX76" fmla="*/ 13414 w 544090"/>
                <a:gd name="connsiteY76" fmla="*/ 271935 h 291615"/>
                <a:gd name="connsiteX77" fmla="*/ 16367 w 544090"/>
                <a:gd name="connsiteY77" fmla="*/ 274882 h 291615"/>
                <a:gd name="connsiteX78" fmla="*/ 16367 w 544090"/>
                <a:gd name="connsiteY78" fmla="*/ 274882 h 291615"/>
                <a:gd name="connsiteX79" fmla="*/ 20059 w 544090"/>
                <a:gd name="connsiteY79" fmla="*/ 277847 h 291615"/>
                <a:gd name="connsiteX80" fmla="*/ 20059 w 544090"/>
                <a:gd name="connsiteY80" fmla="*/ 277847 h 291615"/>
                <a:gd name="connsiteX81" fmla="*/ 23751 w 544090"/>
                <a:gd name="connsiteY81" fmla="*/ 280794 h 291615"/>
                <a:gd name="connsiteX82" fmla="*/ 23751 w 544090"/>
                <a:gd name="connsiteY82" fmla="*/ 280794 h 291615"/>
                <a:gd name="connsiteX83" fmla="*/ 27441 w 544090"/>
                <a:gd name="connsiteY83" fmla="*/ 283009 h 291615"/>
                <a:gd name="connsiteX84" fmla="*/ 27441 w 544090"/>
                <a:gd name="connsiteY84" fmla="*/ 283009 h 291615"/>
                <a:gd name="connsiteX85" fmla="*/ 31870 w 544090"/>
                <a:gd name="connsiteY85" fmla="*/ 285224 h 291615"/>
                <a:gd name="connsiteX86" fmla="*/ 31133 w 544090"/>
                <a:gd name="connsiteY86" fmla="*/ 285224 h 291615"/>
                <a:gd name="connsiteX87" fmla="*/ 35562 w 544090"/>
                <a:gd name="connsiteY87" fmla="*/ 286706 h 291615"/>
                <a:gd name="connsiteX88" fmla="*/ 35562 w 544090"/>
                <a:gd name="connsiteY88" fmla="*/ 286706 h 291615"/>
                <a:gd name="connsiteX89" fmla="*/ 39992 w 544090"/>
                <a:gd name="connsiteY89" fmla="*/ 287439 h 291615"/>
                <a:gd name="connsiteX90" fmla="*/ 39992 w 544090"/>
                <a:gd name="connsiteY90" fmla="*/ 287439 h 291615"/>
                <a:gd name="connsiteX91" fmla="*/ 45159 w 544090"/>
                <a:gd name="connsiteY91" fmla="*/ 288171 h 291615"/>
                <a:gd name="connsiteX92" fmla="*/ 44421 w 544090"/>
                <a:gd name="connsiteY92" fmla="*/ 288171 h 291615"/>
                <a:gd name="connsiteX93" fmla="*/ 49588 w 544090"/>
                <a:gd name="connsiteY93" fmla="*/ 288921 h 291615"/>
                <a:gd name="connsiteX94" fmla="*/ 494753 w 544090"/>
                <a:gd name="connsiteY94" fmla="*/ 288921 h 291615"/>
                <a:gd name="connsiteX95" fmla="*/ 499921 w 544090"/>
                <a:gd name="connsiteY95" fmla="*/ 288171 h 291615"/>
                <a:gd name="connsiteX96" fmla="*/ 499183 w 544090"/>
                <a:gd name="connsiteY96" fmla="*/ 288171 h 291615"/>
                <a:gd name="connsiteX97" fmla="*/ 504350 w 544090"/>
                <a:gd name="connsiteY97" fmla="*/ 287439 h 291615"/>
                <a:gd name="connsiteX98" fmla="*/ 504350 w 544090"/>
                <a:gd name="connsiteY98" fmla="*/ 287439 h 291615"/>
                <a:gd name="connsiteX99" fmla="*/ 508780 w 544090"/>
                <a:gd name="connsiteY99" fmla="*/ 286706 h 291615"/>
                <a:gd name="connsiteX100" fmla="*/ 508780 w 544090"/>
                <a:gd name="connsiteY100" fmla="*/ 286706 h 291615"/>
                <a:gd name="connsiteX101" fmla="*/ 513210 w 544090"/>
                <a:gd name="connsiteY101" fmla="*/ 285224 h 291615"/>
                <a:gd name="connsiteX102" fmla="*/ 513210 w 544090"/>
                <a:gd name="connsiteY102" fmla="*/ 285224 h 291615"/>
                <a:gd name="connsiteX103" fmla="*/ 516901 w 544090"/>
                <a:gd name="connsiteY103" fmla="*/ 283009 h 291615"/>
                <a:gd name="connsiteX104" fmla="*/ 516901 w 544090"/>
                <a:gd name="connsiteY104" fmla="*/ 283009 h 291615"/>
                <a:gd name="connsiteX105" fmla="*/ 520592 w 544090"/>
                <a:gd name="connsiteY105" fmla="*/ 280794 h 291615"/>
                <a:gd name="connsiteX106" fmla="*/ 520592 w 544090"/>
                <a:gd name="connsiteY106" fmla="*/ 280794 h 291615"/>
                <a:gd name="connsiteX107" fmla="*/ 524283 w 544090"/>
                <a:gd name="connsiteY107" fmla="*/ 277847 h 291615"/>
                <a:gd name="connsiteX108" fmla="*/ 524283 w 544090"/>
                <a:gd name="connsiteY108" fmla="*/ 277847 h 291615"/>
                <a:gd name="connsiteX109" fmla="*/ 527974 w 544090"/>
                <a:gd name="connsiteY109" fmla="*/ 274882 h 291615"/>
                <a:gd name="connsiteX110" fmla="*/ 527974 w 544090"/>
                <a:gd name="connsiteY110" fmla="*/ 274882 h 291615"/>
                <a:gd name="connsiteX111" fmla="*/ 530928 w 544090"/>
                <a:gd name="connsiteY111" fmla="*/ 271935 h 291615"/>
                <a:gd name="connsiteX112" fmla="*/ 530928 w 544090"/>
                <a:gd name="connsiteY112" fmla="*/ 271935 h 291615"/>
                <a:gd name="connsiteX113" fmla="*/ 533142 w 544090"/>
                <a:gd name="connsiteY113" fmla="*/ 268238 h 291615"/>
                <a:gd name="connsiteX114" fmla="*/ 533142 w 544090"/>
                <a:gd name="connsiteY114" fmla="*/ 268238 h 291615"/>
                <a:gd name="connsiteX115" fmla="*/ 536095 w 544090"/>
                <a:gd name="connsiteY115" fmla="*/ 264559 h 291615"/>
                <a:gd name="connsiteX116" fmla="*/ 535357 w 544090"/>
                <a:gd name="connsiteY116" fmla="*/ 264559 h 291615"/>
                <a:gd name="connsiteX117" fmla="*/ 537572 w 544090"/>
                <a:gd name="connsiteY117" fmla="*/ 260129 h 291615"/>
                <a:gd name="connsiteX118" fmla="*/ 537572 w 544090"/>
                <a:gd name="connsiteY118" fmla="*/ 260129 h 291615"/>
                <a:gd name="connsiteX119" fmla="*/ 539048 w 544090"/>
                <a:gd name="connsiteY119" fmla="*/ 255699 h 291615"/>
                <a:gd name="connsiteX120" fmla="*/ 539048 w 544090"/>
                <a:gd name="connsiteY120" fmla="*/ 256432 h 291615"/>
                <a:gd name="connsiteX121" fmla="*/ 540525 w 544090"/>
                <a:gd name="connsiteY121" fmla="*/ 251270 h 291615"/>
                <a:gd name="connsiteX122" fmla="*/ 540525 w 544090"/>
                <a:gd name="connsiteY122" fmla="*/ 252002 h 291615"/>
                <a:gd name="connsiteX123" fmla="*/ 541263 w 544090"/>
                <a:gd name="connsiteY123" fmla="*/ 246840 h 291615"/>
                <a:gd name="connsiteX124" fmla="*/ 541263 w 544090"/>
                <a:gd name="connsiteY124" fmla="*/ 242411 h 291615"/>
                <a:gd name="connsiteX125" fmla="*/ 541263 w 544090"/>
                <a:gd name="connsiteY125" fmla="*/ 49727 h 291615"/>
                <a:gd name="connsiteX126" fmla="*/ 541263 w 544090"/>
                <a:gd name="connsiteY126" fmla="*/ 45298 h 291615"/>
                <a:gd name="connsiteX127" fmla="*/ 541263 w 544090"/>
                <a:gd name="connsiteY127" fmla="*/ 45298 h 291615"/>
                <a:gd name="connsiteX128" fmla="*/ 540525 w 544090"/>
                <a:gd name="connsiteY128" fmla="*/ 40868 h 291615"/>
                <a:gd name="connsiteX129" fmla="*/ 540525 w 544090"/>
                <a:gd name="connsiteY129" fmla="*/ 40868 h 291615"/>
                <a:gd name="connsiteX130" fmla="*/ 539048 w 544090"/>
                <a:gd name="connsiteY130" fmla="*/ 36439 h 291615"/>
                <a:gd name="connsiteX131" fmla="*/ 539048 w 544090"/>
                <a:gd name="connsiteY131" fmla="*/ 36439 h 291615"/>
                <a:gd name="connsiteX132" fmla="*/ 537572 w 544090"/>
                <a:gd name="connsiteY132" fmla="*/ 32009 h 291615"/>
                <a:gd name="connsiteX133" fmla="*/ 537572 w 544090"/>
                <a:gd name="connsiteY133" fmla="*/ 32009 h 291615"/>
                <a:gd name="connsiteX134" fmla="*/ 535357 w 544090"/>
                <a:gd name="connsiteY134" fmla="*/ 27580 h 291615"/>
                <a:gd name="connsiteX135" fmla="*/ 536095 w 544090"/>
                <a:gd name="connsiteY135" fmla="*/ 27580 h 291615"/>
                <a:gd name="connsiteX136" fmla="*/ 533142 w 544090"/>
                <a:gd name="connsiteY136" fmla="*/ 23883 h 291615"/>
                <a:gd name="connsiteX137" fmla="*/ 533142 w 544090"/>
                <a:gd name="connsiteY137" fmla="*/ 23883 h 291615"/>
                <a:gd name="connsiteX138" fmla="*/ 530928 w 544090"/>
                <a:gd name="connsiteY138" fmla="*/ 20186 h 291615"/>
                <a:gd name="connsiteX139" fmla="*/ 530928 w 544090"/>
                <a:gd name="connsiteY139" fmla="*/ 20186 h 291615"/>
                <a:gd name="connsiteX140" fmla="*/ 527974 w 544090"/>
                <a:gd name="connsiteY140" fmla="*/ 17238 h 291615"/>
                <a:gd name="connsiteX141" fmla="*/ 527974 w 544090"/>
                <a:gd name="connsiteY141" fmla="*/ 17238 h 291615"/>
                <a:gd name="connsiteX142" fmla="*/ 524283 w 544090"/>
                <a:gd name="connsiteY142" fmla="*/ 14291 h 291615"/>
                <a:gd name="connsiteX143" fmla="*/ 524283 w 544090"/>
                <a:gd name="connsiteY143" fmla="*/ 14291 h 291615"/>
                <a:gd name="connsiteX144" fmla="*/ 520592 w 544090"/>
                <a:gd name="connsiteY144" fmla="*/ 11327 h 291615"/>
                <a:gd name="connsiteX145" fmla="*/ 520592 w 544090"/>
                <a:gd name="connsiteY145" fmla="*/ 11327 h 291615"/>
                <a:gd name="connsiteX146" fmla="*/ 516901 w 544090"/>
                <a:gd name="connsiteY146" fmla="*/ 9112 h 291615"/>
                <a:gd name="connsiteX147" fmla="*/ 516901 w 544090"/>
                <a:gd name="connsiteY147" fmla="*/ 9112 h 291615"/>
                <a:gd name="connsiteX148" fmla="*/ 513210 w 544090"/>
                <a:gd name="connsiteY148" fmla="*/ 6897 h 291615"/>
                <a:gd name="connsiteX149" fmla="*/ 513210 w 544090"/>
                <a:gd name="connsiteY149" fmla="*/ 6897 h 291615"/>
                <a:gd name="connsiteX150" fmla="*/ 508780 w 544090"/>
                <a:gd name="connsiteY150" fmla="*/ 5432 h 291615"/>
                <a:gd name="connsiteX151" fmla="*/ 508780 w 544090"/>
                <a:gd name="connsiteY151" fmla="*/ 5432 h 291615"/>
                <a:gd name="connsiteX152" fmla="*/ 504350 w 544090"/>
                <a:gd name="connsiteY152" fmla="*/ 4682 h 291615"/>
                <a:gd name="connsiteX153" fmla="*/ 504350 w 544090"/>
                <a:gd name="connsiteY153" fmla="*/ 4682 h 291615"/>
                <a:gd name="connsiteX154" fmla="*/ 499183 w 544090"/>
                <a:gd name="connsiteY154" fmla="*/ 3950 h 291615"/>
                <a:gd name="connsiteX155" fmla="*/ 499921 w 544090"/>
                <a:gd name="connsiteY155" fmla="*/ 3950 h 291615"/>
                <a:gd name="connsiteX156" fmla="*/ 494753 w 544090"/>
                <a:gd name="connsiteY156" fmla="*/ 3217 h 291615"/>
                <a:gd name="connsiteX157" fmla="*/ 49588 w 544090"/>
                <a:gd name="connsiteY157" fmla="*/ 3217 h 291615"/>
                <a:gd name="connsiteX158" fmla="*/ 44421 w 544090"/>
                <a:gd name="connsiteY158" fmla="*/ 3950 h 291615"/>
                <a:gd name="connsiteX159" fmla="*/ 45159 w 544090"/>
                <a:gd name="connsiteY159" fmla="*/ 3950 h 291615"/>
                <a:gd name="connsiteX160" fmla="*/ 39992 w 544090"/>
                <a:gd name="connsiteY160" fmla="*/ 4682 h 291615"/>
                <a:gd name="connsiteX161" fmla="*/ 39992 w 544090"/>
                <a:gd name="connsiteY161" fmla="*/ 4682 h 291615"/>
                <a:gd name="connsiteX162" fmla="*/ 35562 w 544090"/>
                <a:gd name="connsiteY162" fmla="*/ 5432 h 291615"/>
                <a:gd name="connsiteX163" fmla="*/ 35562 w 544090"/>
                <a:gd name="connsiteY163" fmla="*/ 5432 h 291615"/>
                <a:gd name="connsiteX164" fmla="*/ 31133 w 544090"/>
                <a:gd name="connsiteY164" fmla="*/ 6897 h 291615"/>
                <a:gd name="connsiteX165" fmla="*/ 31870 w 544090"/>
                <a:gd name="connsiteY165" fmla="*/ 6897 h 291615"/>
                <a:gd name="connsiteX166" fmla="*/ 27441 w 544090"/>
                <a:gd name="connsiteY166" fmla="*/ 9112 h 291615"/>
                <a:gd name="connsiteX167" fmla="*/ 27441 w 544090"/>
                <a:gd name="connsiteY167" fmla="*/ 9112 h 291615"/>
                <a:gd name="connsiteX168" fmla="*/ 23751 w 544090"/>
                <a:gd name="connsiteY168" fmla="*/ 11327 h 291615"/>
                <a:gd name="connsiteX169" fmla="*/ 23751 w 544090"/>
                <a:gd name="connsiteY169" fmla="*/ 11327 h 291615"/>
                <a:gd name="connsiteX170" fmla="*/ 20059 w 544090"/>
                <a:gd name="connsiteY170" fmla="*/ 14291 h 291615"/>
                <a:gd name="connsiteX171" fmla="*/ 20059 w 544090"/>
                <a:gd name="connsiteY171" fmla="*/ 14291 h 291615"/>
                <a:gd name="connsiteX172" fmla="*/ 16367 w 544090"/>
                <a:gd name="connsiteY172" fmla="*/ 17238 h 291615"/>
                <a:gd name="connsiteX173" fmla="*/ 16367 w 544090"/>
                <a:gd name="connsiteY173" fmla="*/ 17238 h 291615"/>
                <a:gd name="connsiteX174" fmla="*/ 13414 w 544090"/>
                <a:gd name="connsiteY174" fmla="*/ 20186 h 291615"/>
                <a:gd name="connsiteX175" fmla="*/ 13414 w 544090"/>
                <a:gd name="connsiteY175" fmla="*/ 20186 h 291615"/>
                <a:gd name="connsiteX176" fmla="*/ 11200 w 544090"/>
                <a:gd name="connsiteY176" fmla="*/ 23883 h 291615"/>
                <a:gd name="connsiteX177" fmla="*/ 11200 w 544090"/>
                <a:gd name="connsiteY177" fmla="*/ 23883 h 291615"/>
                <a:gd name="connsiteX178" fmla="*/ 8985 w 544090"/>
                <a:gd name="connsiteY178" fmla="*/ 27580 h 291615"/>
                <a:gd name="connsiteX179" fmla="*/ 8985 w 544090"/>
                <a:gd name="connsiteY179" fmla="*/ 27580 h 291615"/>
                <a:gd name="connsiteX180" fmla="*/ 6770 w 544090"/>
                <a:gd name="connsiteY180" fmla="*/ 32009 h 291615"/>
                <a:gd name="connsiteX181" fmla="*/ 6770 w 544090"/>
                <a:gd name="connsiteY181" fmla="*/ 32009 h 291615"/>
                <a:gd name="connsiteX182" fmla="*/ 5293 w 544090"/>
                <a:gd name="connsiteY182" fmla="*/ 36439 h 291615"/>
                <a:gd name="connsiteX183" fmla="*/ 5293 w 544090"/>
                <a:gd name="connsiteY183" fmla="*/ 36439 h 291615"/>
                <a:gd name="connsiteX184" fmla="*/ 3818 w 544090"/>
                <a:gd name="connsiteY184" fmla="*/ 40868 h 291615"/>
                <a:gd name="connsiteX185" fmla="*/ 3818 w 544090"/>
                <a:gd name="connsiteY185" fmla="*/ 40868 h 291615"/>
                <a:gd name="connsiteX186" fmla="*/ 3078 w 544090"/>
                <a:gd name="connsiteY186" fmla="*/ 45298 h 291615"/>
                <a:gd name="connsiteX187" fmla="*/ 3078 w 544090"/>
                <a:gd name="connsiteY187" fmla="*/ 49727 h 291615"/>
                <a:gd name="connsiteX188" fmla="*/ 3078 w 544090"/>
                <a:gd name="connsiteY188" fmla="*/ 49727 h 29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544090" h="291615">
                  <a:moveTo>
                    <a:pt x="126" y="49727"/>
                  </a:moveTo>
                  <a:lnTo>
                    <a:pt x="126" y="45298"/>
                  </a:lnTo>
                  <a:lnTo>
                    <a:pt x="864" y="40118"/>
                  </a:lnTo>
                  <a:lnTo>
                    <a:pt x="2341" y="34956"/>
                  </a:lnTo>
                  <a:lnTo>
                    <a:pt x="3818" y="30527"/>
                  </a:lnTo>
                  <a:lnTo>
                    <a:pt x="6033" y="26097"/>
                  </a:lnTo>
                  <a:lnTo>
                    <a:pt x="8247" y="22400"/>
                  </a:lnTo>
                  <a:lnTo>
                    <a:pt x="11200" y="18721"/>
                  </a:lnTo>
                  <a:lnTo>
                    <a:pt x="14152" y="15024"/>
                  </a:lnTo>
                  <a:lnTo>
                    <a:pt x="17844" y="12076"/>
                  </a:lnTo>
                  <a:lnTo>
                    <a:pt x="21536" y="9112"/>
                  </a:lnTo>
                  <a:lnTo>
                    <a:pt x="25965" y="6165"/>
                  </a:lnTo>
                  <a:lnTo>
                    <a:pt x="30395" y="3950"/>
                  </a:lnTo>
                  <a:lnTo>
                    <a:pt x="34824" y="2468"/>
                  </a:lnTo>
                  <a:lnTo>
                    <a:pt x="39254" y="1735"/>
                  </a:lnTo>
                  <a:lnTo>
                    <a:pt x="44421" y="253"/>
                  </a:lnTo>
                  <a:lnTo>
                    <a:pt x="499921" y="253"/>
                  </a:lnTo>
                  <a:lnTo>
                    <a:pt x="505089" y="1735"/>
                  </a:lnTo>
                  <a:lnTo>
                    <a:pt x="509518" y="2468"/>
                  </a:lnTo>
                  <a:lnTo>
                    <a:pt x="513948" y="3950"/>
                  </a:lnTo>
                  <a:lnTo>
                    <a:pt x="518377" y="6165"/>
                  </a:lnTo>
                  <a:lnTo>
                    <a:pt x="522807" y="9112"/>
                  </a:lnTo>
                  <a:lnTo>
                    <a:pt x="526498" y="12076"/>
                  </a:lnTo>
                  <a:lnTo>
                    <a:pt x="530189" y="15024"/>
                  </a:lnTo>
                  <a:lnTo>
                    <a:pt x="533142" y="18721"/>
                  </a:lnTo>
                  <a:lnTo>
                    <a:pt x="536095" y="22400"/>
                  </a:lnTo>
                  <a:lnTo>
                    <a:pt x="538310" y="26097"/>
                  </a:lnTo>
                  <a:lnTo>
                    <a:pt x="540525" y="30527"/>
                  </a:lnTo>
                  <a:lnTo>
                    <a:pt x="542001" y="34956"/>
                  </a:lnTo>
                  <a:lnTo>
                    <a:pt x="543478" y="40118"/>
                  </a:lnTo>
                  <a:lnTo>
                    <a:pt x="544216" y="45298"/>
                  </a:lnTo>
                  <a:lnTo>
                    <a:pt x="544216" y="247573"/>
                  </a:lnTo>
                  <a:lnTo>
                    <a:pt x="543478" y="252002"/>
                  </a:lnTo>
                  <a:lnTo>
                    <a:pt x="542001" y="257164"/>
                  </a:lnTo>
                  <a:lnTo>
                    <a:pt x="540525" y="261594"/>
                  </a:lnTo>
                  <a:lnTo>
                    <a:pt x="538310" y="266023"/>
                  </a:lnTo>
                  <a:lnTo>
                    <a:pt x="536095" y="269720"/>
                  </a:lnTo>
                  <a:lnTo>
                    <a:pt x="533142" y="273418"/>
                  </a:lnTo>
                  <a:lnTo>
                    <a:pt x="530189" y="277097"/>
                  </a:lnTo>
                  <a:lnTo>
                    <a:pt x="526498" y="280062"/>
                  </a:lnTo>
                  <a:lnTo>
                    <a:pt x="522807" y="283009"/>
                  </a:lnTo>
                  <a:lnTo>
                    <a:pt x="518377" y="285956"/>
                  </a:lnTo>
                  <a:lnTo>
                    <a:pt x="513948" y="288171"/>
                  </a:lnTo>
                  <a:lnTo>
                    <a:pt x="509518" y="289653"/>
                  </a:lnTo>
                  <a:lnTo>
                    <a:pt x="505089" y="290386"/>
                  </a:lnTo>
                  <a:lnTo>
                    <a:pt x="499921" y="291868"/>
                  </a:lnTo>
                  <a:lnTo>
                    <a:pt x="44421" y="291868"/>
                  </a:lnTo>
                  <a:lnTo>
                    <a:pt x="39254" y="290386"/>
                  </a:lnTo>
                  <a:lnTo>
                    <a:pt x="34824" y="289653"/>
                  </a:lnTo>
                  <a:lnTo>
                    <a:pt x="30395" y="288171"/>
                  </a:lnTo>
                  <a:lnTo>
                    <a:pt x="25965" y="285956"/>
                  </a:lnTo>
                  <a:lnTo>
                    <a:pt x="21536" y="283009"/>
                  </a:lnTo>
                  <a:lnTo>
                    <a:pt x="17844" y="280062"/>
                  </a:lnTo>
                  <a:lnTo>
                    <a:pt x="14152" y="277097"/>
                  </a:lnTo>
                  <a:lnTo>
                    <a:pt x="11200" y="273418"/>
                  </a:lnTo>
                  <a:lnTo>
                    <a:pt x="8247" y="269720"/>
                  </a:lnTo>
                  <a:lnTo>
                    <a:pt x="6033" y="266023"/>
                  </a:lnTo>
                  <a:lnTo>
                    <a:pt x="3818" y="261594"/>
                  </a:lnTo>
                  <a:lnTo>
                    <a:pt x="2341" y="257164"/>
                  </a:lnTo>
                  <a:lnTo>
                    <a:pt x="864" y="252002"/>
                  </a:lnTo>
                  <a:lnTo>
                    <a:pt x="126" y="247573"/>
                  </a:lnTo>
                  <a:lnTo>
                    <a:pt x="126" y="242411"/>
                  </a:lnTo>
                  <a:close/>
                  <a:moveTo>
                    <a:pt x="3078" y="242411"/>
                  </a:moveTo>
                  <a:lnTo>
                    <a:pt x="3078" y="246840"/>
                  </a:lnTo>
                  <a:lnTo>
                    <a:pt x="3078" y="246840"/>
                  </a:lnTo>
                  <a:lnTo>
                    <a:pt x="3818" y="252002"/>
                  </a:lnTo>
                  <a:lnTo>
                    <a:pt x="3818" y="251270"/>
                  </a:lnTo>
                  <a:lnTo>
                    <a:pt x="5293" y="256432"/>
                  </a:lnTo>
                  <a:lnTo>
                    <a:pt x="5293" y="255699"/>
                  </a:lnTo>
                  <a:lnTo>
                    <a:pt x="6770" y="260129"/>
                  </a:lnTo>
                  <a:lnTo>
                    <a:pt x="6770" y="260129"/>
                  </a:lnTo>
                  <a:lnTo>
                    <a:pt x="8985" y="264559"/>
                  </a:lnTo>
                  <a:lnTo>
                    <a:pt x="8985" y="264559"/>
                  </a:lnTo>
                  <a:lnTo>
                    <a:pt x="11200" y="268238"/>
                  </a:lnTo>
                  <a:lnTo>
                    <a:pt x="11200" y="268238"/>
                  </a:lnTo>
                  <a:lnTo>
                    <a:pt x="13414" y="271935"/>
                  </a:lnTo>
                  <a:lnTo>
                    <a:pt x="13414" y="271935"/>
                  </a:lnTo>
                  <a:lnTo>
                    <a:pt x="16367" y="274882"/>
                  </a:lnTo>
                  <a:lnTo>
                    <a:pt x="16367" y="274882"/>
                  </a:lnTo>
                  <a:lnTo>
                    <a:pt x="20059" y="277847"/>
                  </a:lnTo>
                  <a:lnTo>
                    <a:pt x="20059" y="277847"/>
                  </a:lnTo>
                  <a:lnTo>
                    <a:pt x="23751" y="280794"/>
                  </a:lnTo>
                  <a:lnTo>
                    <a:pt x="23751" y="280794"/>
                  </a:lnTo>
                  <a:lnTo>
                    <a:pt x="27441" y="283009"/>
                  </a:lnTo>
                  <a:lnTo>
                    <a:pt x="27441" y="283009"/>
                  </a:lnTo>
                  <a:lnTo>
                    <a:pt x="31870" y="285224"/>
                  </a:lnTo>
                  <a:lnTo>
                    <a:pt x="31133" y="285224"/>
                  </a:lnTo>
                  <a:lnTo>
                    <a:pt x="35562" y="286706"/>
                  </a:lnTo>
                  <a:lnTo>
                    <a:pt x="35562" y="286706"/>
                  </a:lnTo>
                  <a:lnTo>
                    <a:pt x="39992" y="287439"/>
                  </a:lnTo>
                  <a:lnTo>
                    <a:pt x="39992" y="287439"/>
                  </a:lnTo>
                  <a:lnTo>
                    <a:pt x="45159" y="288171"/>
                  </a:lnTo>
                  <a:lnTo>
                    <a:pt x="44421" y="288171"/>
                  </a:lnTo>
                  <a:lnTo>
                    <a:pt x="49588" y="288921"/>
                  </a:lnTo>
                  <a:lnTo>
                    <a:pt x="494753" y="288921"/>
                  </a:lnTo>
                  <a:lnTo>
                    <a:pt x="499921" y="288171"/>
                  </a:lnTo>
                  <a:lnTo>
                    <a:pt x="499183" y="288171"/>
                  </a:lnTo>
                  <a:lnTo>
                    <a:pt x="504350" y="287439"/>
                  </a:lnTo>
                  <a:lnTo>
                    <a:pt x="504350" y="287439"/>
                  </a:lnTo>
                  <a:lnTo>
                    <a:pt x="508780" y="286706"/>
                  </a:lnTo>
                  <a:lnTo>
                    <a:pt x="508780" y="286706"/>
                  </a:lnTo>
                  <a:lnTo>
                    <a:pt x="513210" y="285224"/>
                  </a:lnTo>
                  <a:lnTo>
                    <a:pt x="513210" y="285224"/>
                  </a:lnTo>
                  <a:lnTo>
                    <a:pt x="516901" y="283009"/>
                  </a:lnTo>
                  <a:lnTo>
                    <a:pt x="516901" y="283009"/>
                  </a:lnTo>
                  <a:lnTo>
                    <a:pt x="520592" y="280794"/>
                  </a:lnTo>
                  <a:lnTo>
                    <a:pt x="520592" y="280794"/>
                  </a:lnTo>
                  <a:lnTo>
                    <a:pt x="524283" y="277847"/>
                  </a:lnTo>
                  <a:lnTo>
                    <a:pt x="524283" y="277847"/>
                  </a:lnTo>
                  <a:lnTo>
                    <a:pt x="527974" y="274882"/>
                  </a:lnTo>
                  <a:lnTo>
                    <a:pt x="527974" y="274882"/>
                  </a:lnTo>
                  <a:lnTo>
                    <a:pt x="530928" y="271935"/>
                  </a:lnTo>
                  <a:lnTo>
                    <a:pt x="530928" y="271935"/>
                  </a:lnTo>
                  <a:lnTo>
                    <a:pt x="533142" y="268238"/>
                  </a:lnTo>
                  <a:lnTo>
                    <a:pt x="533142" y="268238"/>
                  </a:lnTo>
                  <a:lnTo>
                    <a:pt x="536095" y="264559"/>
                  </a:lnTo>
                  <a:lnTo>
                    <a:pt x="535357" y="264559"/>
                  </a:lnTo>
                  <a:lnTo>
                    <a:pt x="537572" y="260129"/>
                  </a:lnTo>
                  <a:lnTo>
                    <a:pt x="537572" y="260129"/>
                  </a:lnTo>
                  <a:lnTo>
                    <a:pt x="539048" y="255699"/>
                  </a:lnTo>
                  <a:lnTo>
                    <a:pt x="539048" y="256432"/>
                  </a:lnTo>
                  <a:lnTo>
                    <a:pt x="540525" y="251270"/>
                  </a:lnTo>
                  <a:lnTo>
                    <a:pt x="540525" y="252002"/>
                  </a:lnTo>
                  <a:lnTo>
                    <a:pt x="541263" y="246840"/>
                  </a:lnTo>
                  <a:lnTo>
                    <a:pt x="541263" y="242411"/>
                  </a:lnTo>
                  <a:lnTo>
                    <a:pt x="541263" y="49727"/>
                  </a:lnTo>
                  <a:lnTo>
                    <a:pt x="541263" y="45298"/>
                  </a:lnTo>
                  <a:lnTo>
                    <a:pt x="541263" y="45298"/>
                  </a:lnTo>
                  <a:lnTo>
                    <a:pt x="540525" y="40868"/>
                  </a:lnTo>
                  <a:lnTo>
                    <a:pt x="540525" y="40868"/>
                  </a:lnTo>
                  <a:lnTo>
                    <a:pt x="539048" y="36439"/>
                  </a:lnTo>
                  <a:lnTo>
                    <a:pt x="539048" y="36439"/>
                  </a:lnTo>
                  <a:lnTo>
                    <a:pt x="537572" y="32009"/>
                  </a:lnTo>
                  <a:lnTo>
                    <a:pt x="537572" y="32009"/>
                  </a:lnTo>
                  <a:lnTo>
                    <a:pt x="535357" y="27580"/>
                  </a:lnTo>
                  <a:lnTo>
                    <a:pt x="536095" y="27580"/>
                  </a:lnTo>
                  <a:lnTo>
                    <a:pt x="533142" y="23883"/>
                  </a:lnTo>
                  <a:lnTo>
                    <a:pt x="533142" y="23883"/>
                  </a:lnTo>
                  <a:lnTo>
                    <a:pt x="530928" y="20186"/>
                  </a:lnTo>
                  <a:lnTo>
                    <a:pt x="530928" y="20186"/>
                  </a:lnTo>
                  <a:lnTo>
                    <a:pt x="527974" y="17238"/>
                  </a:lnTo>
                  <a:lnTo>
                    <a:pt x="527974" y="17238"/>
                  </a:lnTo>
                  <a:lnTo>
                    <a:pt x="524283" y="14291"/>
                  </a:lnTo>
                  <a:lnTo>
                    <a:pt x="524283" y="14291"/>
                  </a:lnTo>
                  <a:lnTo>
                    <a:pt x="520592" y="11327"/>
                  </a:lnTo>
                  <a:lnTo>
                    <a:pt x="520592" y="11327"/>
                  </a:lnTo>
                  <a:lnTo>
                    <a:pt x="516901" y="9112"/>
                  </a:lnTo>
                  <a:lnTo>
                    <a:pt x="516901" y="9112"/>
                  </a:lnTo>
                  <a:lnTo>
                    <a:pt x="513210" y="6897"/>
                  </a:lnTo>
                  <a:lnTo>
                    <a:pt x="513210" y="6897"/>
                  </a:lnTo>
                  <a:lnTo>
                    <a:pt x="508780" y="5432"/>
                  </a:lnTo>
                  <a:lnTo>
                    <a:pt x="508780" y="5432"/>
                  </a:lnTo>
                  <a:lnTo>
                    <a:pt x="504350" y="4682"/>
                  </a:lnTo>
                  <a:lnTo>
                    <a:pt x="504350" y="4682"/>
                  </a:lnTo>
                  <a:lnTo>
                    <a:pt x="499183" y="3950"/>
                  </a:lnTo>
                  <a:lnTo>
                    <a:pt x="499921" y="3950"/>
                  </a:lnTo>
                  <a:lnTo>
                    <a:pt x="494753" y="3217"/>
                  </a:lnTo>
                  <a:lnTo>
                    <a:pt x="49588" y="3217"/>
                  </a:lnTo>
                  <a:lnTo>
                    <a:pt x="44421" y="3950"/>
                  </a:lnTo>
                  <a:lnTo>
                    <a:pt x="45159" y="3950"/>
                  </a:lnTo>
                  <a:lnTo>
                    <a:pt x="39992" y="4682"/>
                  </a:lnTo>
                  <a:lnTo>
                    <a:pt x="39992" y="4682"/>
                  </a:lnTo>
                  <a:lnTo>
                    <a:pt x="35562" y="5432"/>
                  </a:lnTo>
                  <a:lnTo>
                    <a:pt x="35562" y="5432"/>
                  </a:lnTo>
                  <a:lnTo>
                    <a:pt x="31133" y="6897"/>
                  </a:lnTo>
                  <a:lnTo>
                    <a:pt x="31870" y="6897"/>
                  </a:lnTo>
                  <a:lnTo>
                    <a:pt x="27441" y="9112"/>
                  </a:lnTo>
                  <a:lnTo>
                    <a:pt x="27441" y="9112"/>
                  </a:lnTo>
                  <a:lnTo>
                    <a:pt x="23751" y="11327"/>
                  </a:lnTo>
                  <a:lnTo>
                    <a:pt x="23751" y="11327"/>
                  </a:lnTo>
                  <a:lnTo>
                    <a:pt x="20059" y="14291"/>
                  </a:lnTo>
                  <a:lnTo>
                    <a:pt x="20059" y="14291"/>
                  </a:lnTo>
                  <a:lnTo>
                    <a:pt x="16367" y="17238"/>
                  </a:lnTo>
                  <a:lnTo>
                    <a:pt x="16367" y="17238"/>
                  </a:lnTo>
                  <a:lnTo>
                    <a:pt x="13414" y="20186"/>
                  </a:lnTo>
                  <a:lnTo>
                    <a:pt x="13414" y="20186"/>
                  </a:lnTo>
                  <a:lnTo>
                    <a:pt x="11200" y="23883"/>
                  </a:lnTo>
                  <a:lnTo>
                    <a:pt x="11200" y="23883"/>
                  </a:lnTo>
                  <a:lnTo>
                    <a:pt x="8985" y="27580"/>
                  </a:lnTo>
                  <a:lnTo>
                    <a:pt x="8985" y="27580"/>
                  </a:lnTo>
                  <a:lnTo>
                    <a:pt x="6770" y="32009"/>
                  </a:lnTo>
                  <a:lnTo>
                    <a:pt x="6770" y="32009"/>
                  </a:lnTo>
                  <a:lnTo>
                    <a:pt x="5293" y="36439"/>
                  </a:lnTo>
                  <a:lnTo>
                    <a:pt x="5293" y="36439"/>
                  </a:lnTo>
                  <a:lnTo>
                    <a:pt x="3818" y="40868"/>
                  </a:lnTo>
                  <a:lnTo>
                    <a:pt x="3818" y="40868"/>
                  </a:lnTo>
                  <a:lnTo>
                    <a:pt x="3078" y="45298"/>
                  </a:lnTo>
                  <a:lnTo>
                    <a:pt x="3078" y="49727"/>
                  </a:lnTo>
                  <a:lnTo>
                    <a:pt x="3078" y="49727"/>
                  </a:lnTo>
                </a:path>
              </a:pathLst>
            </a:custGeom>
            <a:solidFill>
              <a:srgbClr val="595959"/>
            </a:solidFill>
            <a:ln w="737" cap="flat">
              <a:noFill/>
              <a:prstDash val="solid"/>
              <a:miter/>
            </a:ln>
          </p:spPr>
          <p:txBody>
            <a:bodyPr rtlCol="0" anchor="ctr"/>
            <a:lstStyle/>
            <a:p>
              <a:endParaRPr lang="en-US"/>
            </a:p>
          </p:txBody>
        </p:sp>
        <p:sp>
          <p:nvSpPr>
            <p:cNvPr id="213" name="TextBox 212">
              <a:extLst>
                <a:ext uri="{FF2B5EF4-FFF2-40B4-BE49-F238E27FC236}">
                  <a16:creationId xmlns:a16="http://schemas.microsoft.com/office/drawing/2014/main" id="{53EF2EDC-1CD1-4CA8-8B2D-CE1D9166E342}"/>
                </a:ext>
              </a:extLst>
            </p:cNvPr>
            <p:cNvSpPr txBox="1"/>
            <p:nvPr/>
          </p:nvSpPr>
          <p:spPr>
            <a:xfrm>
              <a:off x="6515588" y="3981415"/>
              <a:ext cx="281313"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t>
              </a:r>
            </a:p>
          </p:txBody>
        </p:sp>
        <p:sp>
          <p:nvSpPr>
            <p:cNvPr id="214" name="TextBox 213">
              <a:extLst>
                <a:ext uri="{FF2B5EF4-FFF2-40B4-BE49-F238E27FC236}">
                  <a16:creationId xmlns:a16="http://schemas.microsoft.com/office/drawing/2014/main" id="{2C5113AB-858E-40C1-8665-23D0259D2B89}"/>
                </a:ext>
              </a:extLst>
            </p:cNvPr>
            <p:cNvSpPr txBox="1"/>
            <p:nvPr/>
          </p:nvSpPr>
          <p:spPr>
            <a:xfrm>
              <a:off x="6613775" y="3981415"/>
              <a:ext cx="281313"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t>
              </a:r>
            </a:p>
          </p:txBody>
        </p:sp>
        <p:sp>
          <p:nvSpPr>
            <p:cNvPr id="215" name="Freeform: Shape 214">
              <a:extLst>
                <a:ext uri="{FF2B5EF4-FFF2-40B4-BE49-F238E27FC236}">
                  <a16:creationId xmlns:a16="http://schemas.microsoft.com/office/drawing/2014/main" id="{90621587-D6EE-46A0-8282-454C3848E3DC}"/>
                </a:ext>
              </a:extLst>
            </p:cNvPr>
            <p:cNvSpPr/>
            <p:nvPr/>
          </p:nvSpPr>
          <p:spPr>
            <a:xfrm>
              <a:off x="7667155" y="3553176"/>
              <a:ext cx="407514" cy="224420"/>
            </a:xfrm>
            <a:custGeom>
              <a:avLst/>
              <a:gdLst>
                <a:gd name="connsiteX0" fmla="*/ 312 w 407514"/>
                <a:gd name="connsiteY0" fmla="*/ 37099 h 224420"/>
                <a:gd name="connsiteX1" fmla="*/ 37963 w 407514"/>
                <a:gd name="connsiteY1" fmla="*/ 186 h 224420"/>
                <a:gd name="connsiteX2" fmla="*/ 370176 w 407514"/>
                <a:gd name="connsiteY2" fmla="*/ 186 h 224420"/>
                <a:gd name="connsiteX3" fmla="*/ 407827 w 407514"/>
                <a:gd name="connsiteY3" fmla="*/ 37099 h 224420"/>
                <a:gd name="connsiteX4" fmla="*/ 407827 w 407514"/>
                <a:gd name="connsiteY4" fmla="*/ 187706 h 224420"/>
                <a:gd name="connsiteX5" fmla="*/ 370176 w 407514"/>
                <a:gd name="connsiteY5" fmla="*/ 224607 h 224420"/>
                <a:gd name="connsiteX6" fmla="*/ 37963 w 407514"/>
                <a:gd name="connsiteY6" fmla="*/ 224607 h 224420"/>
                <a:gd name="connsiteX7" fmla="*/ 312 w 407514"/>
                <a:gd name="connsiteY7" fmla="*/ 187706 h 22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514" h="224420">
                  <a:moveTo>
                    <a:pt x="312" y="37099"/>
                  </a:moveTo>
                  <a:cubicBezTo>
                    <a:pt x="312" y="16427"/>
                    <a:pt x="17292" y="186"/>
                    <a:pt x="37963" y="186"/>
                  </a:cubicBezTo>
                  <a:lnTo>
                    <a:pt x="370176" y="186"/>
                  </a:lnTo>
                  <a:cubicBezTo>
                    <a:pt x="390846" y="186"/>
                    <a:pt x="407827" y="16427"/>
                    <a:pt x="407827" y="37099"/>
                  </a:cubicBezTo>
                  <a:lnTo>
                    <a:pt x="407827" y="187706"/>
                  </a:lnTo>
                  <a:cubicBezTo>
                    <a:pt x="407827" y="208372"/>
                    <a:pt x="390846" y="224607"/>
                    <a:pt x="370176" y="224607"/>
                  </a:cubicBezTo>
                  <a:lnTo>
                    <a:pt x="37963" y="224607"/>
                  </a:lnTo>
                  <a:cubicBezTo>
                    <a:pt x="17292" y="224607"/>
                    <a:pt x="312" y="208372"/>
                    <a:pt x="312" y="187706"/>
                  </a:cubicBezTo>
                </a:path>
              </a:pathLst>
            </a:custGeom>
            <a:solidFill>
              <a:srgbClr val="5B9BD5"/>
            </a:solidFill>
            <a:ln w="737"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362C6E3F-A233-40D4-959E-143F791BF5D0}"/>
                </a:ext>
              </a:extLst>
            </p:cNvPr>
            <p:cNvSpPr/>
            <p:nvPr/>
          </p:nvSpPr>
          <p:spPr>
            <a:xfrm>
              <a:off x="7665680" y="3551699"/>
              <a:ext cx="410467" cy="228112"/>
            </a:xfrm>
            <a:custGeom>
              <a:avLst/>
              <a:gdLst>
                <a:gd name="connsiteX0" fmla="*/ 312 w 410467"/>
                <a:gd name="connsiteY0" fmla="*/ 38577 h 228112"/>
                <a:gd name="connsiteX1" fmla="*/ 1049 w 410467"/>
                <a:gd name="connsiteY1" fmla="*/ 34885 h 228112"/>
                <a:gd name="connsiteX2" fmla="*/ 1049 w 410467"/>
                <a:gd name="connsiteY2" fmla="*/ 31193 h 228112"/>
                <a:gd name="connsiteX3" fmla="*/ 2526 w 410467"/>
                <a:gd name="connsiteY3" fmla="*/ 27503 h 228112"/>
                <a:gd name="connsiteX4" fmla="*/ 3264 w 410467"/>
                <a:gd name="connsiteY4" fmla="*/ 23811 h 228112"/>
                <a:gd name="connsiteX5" fmla="*/ 5479 w 410467"/>
                <a:gd name="connsiteY5" fmla="*/ 20119 h 228112"/>
                <a:gd name="connsiteX6" fmla="*/ 6956 w 410467"/>
                <a:gd name="connsiteY6" fmla="*/ 17167 h 228112"/>
                <a:gd name="connsiteX7" fmla="*/ 9171 w 410467"/>
                <a:gd name="connsiteY7" fmla="*/ 14214 h 228112"/>
                <a:gd name="connsiteX8" fmla="*/ 12123 w 410467"/>
                <a:gd name="connsiteY8" fmla="*/ 11260 h 228112"/>
                <a:gd name="connsiteX9" fmla="*/ 15076 w 410467"/>
                <a:gd name="connsiteY9" fmla="*/ 9045 h 228112"/>
                <a:gd name="connsiteX10" fmla="*/ 18030 w 410467"/>
                <a:gd name="connsiteY10" fmla="*/ 6831 h 228112"/>
                <a:gd name="connsiteX11" fmla="*/ 20982 w 410467"/>
                <a:gd name="connsiteY11" fmla="*/ 4616 h 228112"/>
                <a:gd name="connsiteX12" fmla="*/ 24674 w 410467"/>
                <a:gd name="connsiteY12" fmla="*/ 3141 h 228112"/>
                <a:gd name="connsiteX13" fmla="*/ 27626 w 410467"/>
                <a:gd name="connsiteY13" fmla="*/ 1663 h 228112"/>
                <a:gd name="connsiteX14" fmla="*/ 32056 w 410467"/>
                <a:gd name="connsiteY14" fmla="*/ 926 h 228112"/>
                <a:gd name="connsiteX15" fmla="*/ 35748 w 410467"/>
                <a:gd name="connsiteY15" fmla="*/ 186 h 228112"/>
                <a:gd name="connsiteX16" fmla="*/ 376081 w 410467"/>
                <a:gd name="connsiteY16" fmla="*/ 186 h 228112"/>
                <a:gd name="connsiteX17" fmla="*/ 379772 w 410467"/>
                <a:gd name="connsiteY17" fmla="*/ 926 h 228112"/>
                <a:gd name="connsiteX18" fmla="*/ 383464 w 410467"/>
                <a:gd name="connsiteY18" fmla="*/ 1663 h 228112"/>
                <a:gd name="connsiteX19" fmla="*/ 387154 w 410467"/>
                <a:gd name="connsiteY19" fmla="*/ 3141 h 228112"/>
                <a:gd name="connsiteX20" fmla="*/ 390846 w 410467"/>
                <a:gd name="connsiteY20" fmla="*/ 4616 h 228112"/>
                <a:gd name="connsiteX21" fmla="*/ 393799 w 410467"/>
                <a:gd name="connsiteY21" fmla="*/ 6831 h 228112"/>
                <a:gd name="connsiteX22" fmla="*/ 396751 w 410467"/>
                <a:gd name="connsiteY22" fmla="*/ 9045 h 228112"/>
                <a:gd name="connsiteX23" fmla="*/ 399705 w 410467"/>
                <a:gd name="connsiteY23" fmla="*/ 11260 h 228112"/>
                <a:gd name="connsiteX24" fmla="*/ 401920 w 410467"/>
                <a:gd name="connsiteY24" fmla="*/ 14214 h 228112"/>
                <a:gd name="connsiteX25" fmla="*/ 404135 w 410467"/>
                <a:gd name="connsiteY25" fmla="*/ 17167 h 228112"/>
                <a:gd name="connsiteX26" fmla="*/ 406350 w 410467"/>
                <a:gd name="connsiteY26" fmla="*/ 20119 h 228112"/>
                <a:gd name="connsiteX27" fmla="*/ 407827 w 410467"/>
                <a:gd name="connsiteY27" fmla="*/ 23811 h 228112"/>
                <a:gd name="connsiteX28" fmla="*/ 409302 w 410467"/>
                <a:gd name="connsiteY28" fmla="*/ 27503 h 228112"/>
                <a:gd name="connsiteX29" fmla="*/ 410041 w 410467"/>
                <a:gd name="connsiteY29" fmla="*/ 31193 h 228112"/>
                <a:gd name="connsiteX30" fmla="*/ 410779 w 410467"/>
                <a:gd name="connsiteY30" fmla="*/ 34885 h 228112"/>
                <a:gd name="connsiteX31" fmla="*/ 410779 w 410467"/>
                <a:gd name="connsiteY31" fmla="*/ 192863 h 228112"/>
                <a:gd name="connsiteX32" fmla="*/ 410041 w 410467"/>
                <a:gd name="connsiteY32" fmla="*/ 196560 h 228112"/>
                <a:gd name="connsiteX33" fmla="*/ 409302 w 410467"/>
                <a:gd name="connsiteY33" fmla="*/ 200257 h 228112"/>
                <a:gd name="connsiteX34" fmla="*/ 407827 w 410467"/>
                <a:gd name="connsiteY34" fmla="*/ 203937 h 228112"/>
                <a:gd name="connsiteX35" fmla="*/ 406350 w 410467"/>
                <a:gd name="connsiteY35" fmla="*/ 207634 h 228112"/>
                <a:gd name="connsiteX36" fmla="*/ 404135 w 410467"/>
                <a:gd name="connsiteY36" fmla="*/ 210581 h 228112"/>
                <a:gd name="connsiteX37" fmla="*/ 401920 w 410467"/>
                <a:gd name="connsiteY37" fmla="*/ 213546 h 228112"/>
                <a:gd name="connsiteX38" fmla="*/ 399705 w 410467"/>
                <a:gd name="connsiteY38" fmla="*/ 216493 h 228112"/>
                <a:gd name="connsiteX39" fmla="*/ 396751 w 410467"/>
                <a:gd name="connsiteY39" fmla="*/ 218708 h 228112"/>
                <a:gd name="connsiteX40" fmla="*/ 393799 w 410467"/>
                <a:gd name="connsiteY40" fmla="*/ 221655 h 228112"/>
                <a:gd name="connsiteX41" fmla="*/ 390846 w 410467"/>
                <a:gd name="connsiteY41" fmla="*/ 223137 h 228112"/>
                <a:gd name="connsiteX42" fmla="*/ 387154 w 410467"/>
                <a:gd name="connsiteY42" fmla="*/ 224620 h 228112"/>
                <a:gd name="connsiteX43" fmla="*/ 383464 w 410467"/>
                <a:gd name="connsiteY43" fmla="*/ 226102 h 228112"/>
                <a:gd name="connsiteX44" fmla="*/ 379772 w 410467"/>
                <a:gd name="connsiteY44" fmla="*/ 226834 h 228112"/>
                <a:gd name="connsiteX45" fmla="*/ 376081 w 410467"/>
                <a:gd name="connsiteY45" fmla="*/ 227567 h 228112"/>
                <a:gd name="connsiteX46" fmla="*/ 371651 w 410467"/>
                <a:gd name="connsiteY46" fmla="*/ 228299 h 228112"/>
                <a:gd name="connsiteX47" fmla="*/ 39438 w 410467"/>
                <a:gd name="connsiteY47" fmla="*/ 228299 h 228112"/>
                <a:gd name="connsiteX48" fmla="*/ 35748 w 410467"/>
                <a:gd name="connsiteY48" fmla="*/ 227567 h 228112"/>
                <a:gd name="connsiteX49" fmla="*/ 32056 w 410467"/>
                <a:gd name="connsiteY49" fmla="*/ 226834 h 228112"/>
                <a:gd name="connsiteX50" fmla="*/ 27626 w 410467"/>
                <a:gd name="connsiteY50" fmla="*/ 226102 h 228112"/>
                <a:gd name="connsiteX51" fmla="*/ 24674 w 410467"/>
                <a:gd name="connsiteY51" fmla="*/ 224620 h 228112"/>
                <a:gd name="connsiteX52" fmla="*/ 20982 w 410467"/>
                <a:gd name="connsiteY52" fmla="*/ 223137 h 228112"/>
                <a:gd name="connsiteX53" fmla="*/ 18030 w 410467"/>
                <a:gd name="connsiteY53" fmla="*/ 221655 h 228112"/>
                <a:gd name="connsiteX54" fmla="*/ 15076 w 410467"/>
                <a:gd name="connsiteY54" fmla="*/ 218708 h 228112"/>
                <a:gd name="connsiteX55" fmla="*/ 12123 w 410467"/>
                <a:gd name="connsiteY55" fmla="*/ 216493 h 228112"/>
                <a:gd name="connsiteX56" fmla="*/ 9171 w 410467"/>
                <a:gd name="connsiteY56" fmla="*/ 213546 h 228112"/>
                <a:gd name="connsiteX57" fmla="*/ 6956 w 410467"/>
                <a:gd name="connsiteY57" fmla="*/ 210581 h 228112"/>
                <a:gd name="connsiteX58" fmla="*/ 5479 w 410467"/>
                <a:gd name="connsiteY58" fmla="*/ 207634 h 228112"/>
                <a:gd name="connsiteX59" fmla="*/ 3264 w 410467"/>
                <a:gd name="connsiteY59" fmla="*/ 203937 h 228112"/>
                <a:gd name="connsiteX60" fmla="*/ 2526 w 410467"/>
                <a:gd name="connsiteY60" fmla="*/ 200257 h 228112"/>
                <a:gd name="connsiteX61" fmla="*/ 1049 w 410467"/>
                <a:gd name="connsiteY61" fmla="*/ 196560 h 228112"/>
                <a:gd name="connsiteX62" fmla="*/ 1049 w 410467"/>
                <a:gd name="connsiteY62" fmla="*/ 192863 h 228112"/>
                <a:gd name="connsiteX63" fmla="*/ 312 w 410467"/>
                <a:gd name="connsiteY63" fmla="*/ 189183 h 228112"/>
                <a:gd name="connsiteX64" fmla="*/ 3264 w 410467"/>
                <a:gd name="connsiteY64" fmla="*/ 189183 h 228112"/>
                <a:gd name="connsiteX65" fmla="*/ 3264 w 410467"/>
                <a:gd name="connsiteY65" fmla="*/ 189183 h 228112"/>
                <a:gd name="connsiteX66" fmla="*/ 4002 w 410467"/>
                <a:gd name="connsiteY66" fmla="*/ 192863 h 228112"/>
                <a:gd name="connsiteX67" fmla="*/ 4002 w 410467"/>
                <a:gd name="connsiteY67" fmla="*/ 192863 h 228112"/>
                <a:gd name="connsiteX68" fmla="*/ 4739 w 410467"/>
                <a:gd name="connsiteY68" fmla="*/ 196560 h 228112"/>
                <a:gd name="connsiteX69" fmla="*/ 4002 w 410467"/>
                <a:gd name="connsiteY69" fmla="*/ 195828 h 228112"/>
                <a:gd name="connsiteX70" fmla="*/ 5479 w 410467"/>
                <a:gd name="connsiteY70" fmla="*/ 199507 h 228112"/>
                <a:gd name="connsiteX71" fmla="*/ 5479 w 410467"/>
                <a:gd name="connsiteY71" fmla="*/ 199507 h 228112"/>
                <a:gd name="connsiteX72" fmla="*/ 6217 w 410467"/>
                <a:gd name="connsiteY72" fmla="*/ 203204 h 228112"/>
                <a:gd name="connsiteX73" fmla="*/ 6217 w 410467"/>
                <a:gd name="connsiteY73" fmla="*/ 203204 h 228112"/>
                <a:gd name="connsiteX74" fmla="*/ 7694 w 410467"/>
                <a:gd name="connsiteY74" fmla="*/ 206152 h 228112"/>
                <a:gd name="connsiteX75" fmla="*/ 7694 w 410467"/>
                <a:gd name="connsiteY75" fmla="*/ 206152 h 228112"/>
                <a:gd name="connsiteX76" fmla="*/ 9908 w 410467"/>
                <a:gd name="connsiteY76" fmla="*/ 209116 h 228112"/>
                <a:gd name="connsiteX77" fmla="*/ 9908 w 410467"/>
                <a:gd name="connsiteY77" fmla="*/ 209116 h 228112"/>
                <a:gd name="connsiteX78" fmla="*/ 12123 w 410467"/>
                <a:gd name="connsiteY78" fmla="*/ 212063 h 228112"/>
                <a:gd name="connsiteX79" fmla="*/ 12123 w 410467"/>
                <a:gd name="connsiteY79" fmla="*/ 212063 h 228112"/>
                <a:gd name="connsiteX80" fmla="*/ 14338 w 410467"/>
                <a:gd name="connsiteY80" fmla="*/ 214278 h 228112"/>
                <a:gd name="connsiteX81" fmla="*/ 14338 w 410467"/>
                <a:gd name="connsiteY81" fmla="*/ 214278 h 228112"/>
                <a:gd name="connsiteX82" fmla="*/ 16553 w 410467"/>
                <a:gd name="connsiteY82" fmla="*/ 216493 h 228112"/>
                <a:gd name="connsiteX83" fmla="*/ 16553 w 410467"/>
                <a:gd name="connsiteY83" fmla="*/ 216493 h 228112"/>
                <a:gd name="connsiteX84" fmla="*/ 19505 w 410467"/>
                <a:gd name="connsiteY84" fmla="*/ 218708 h 228112"/>
                <a:gd name="connsiteX85" fmla="*/ 19505 w 410467"/>
                <a:gd name="connsiteY85" fmla="*/ 218708 h 228112"/>
                <a:gd name="connsiteX86" fmla="*/ 22459 w 410467"/>
                <a:gd name="connsiteY86" fmla="*/ 220922 h 228112"/>
                <a:gd name="connsiteX87" fmla="*/ 22459 w 410467"/>
                <a:gd name="connsiteY87" fmla="*/ 220190 h 228112"/>
                <a:gd name="connsiteX88" fmla="*/ 25412 w 410467"/>
                <a:gd name="connsiteY88" fmla="*/ 222405 h 228112"/>
                <a:gd name="connsiteX89" fmla="*/ 25412 w 410467"/>
                <a:gd name="connsiteY89" fmla="*/ 222405 h 228112"/>
                <a:gd name="connsiteX90" fmla="*/ 29104 w 410467"/>
                <a:gd name="connsiteY90" fmla="*/ 223137 h 228112"/>
                <a:gd name="connsiteX91" fmla="*/ 29104 w 410467"/>
                <a:gd name="connsiteY91" fmla="*/ 223137 h 228112"/>
                <a:gd name="connsiteX92" fmla="*/ 32056 w 410467"/>
                <a:gd name="connsiteY92" fmla="*/ 223870 h 228112"/>
                <a:gd name="connsiteX93" fmla="*/ 32056 w 410467"/>
                <a:gd name="connsiteY93" fmla="*/ 223870 h 228112"/>
                <a:gd name="connsiteX94" fmla="*/ 35748 w 410467"/>
                <a:gd name="connsiteY94" fmla="*/ 224620 h 228112"/>
                <a:gd name="connsiteX95" fmla="*/ 375343 w 410467"/>
                <a:gd name="connsiteY95" fmla="*/ 224620 h 228112"/>
                <a:gd name="connsiteX96" fmla="*/ 379033 w 410467"/>
                <a:gd name="connsiteY96" fmla="*/ 223870 h 228112"/>
                <a:gd name="connsiteX97" fmla="*/ 379033 w 410467"/>
                <a:gd name="connsiteY97" fmla="*/ 223870 h 228112"/>
                <a:gd name="connsiteX98" fmla="*/ 382725 w 410467"/>
                <a:gd name="connsiteY98" fmla="*/ 223137 h 228112"/>
                <a:gd name="connsiteX99" fmla="*/ 382725 w 410467"/>
                <a:gd name="connsiteY99" fmla="*/ 223137 h 228112"/>
                <a:gd name="connsiteX100" fmla="*/ 385679 w 410467"/>
                <a:gd name="connsiteY100" fmla="*/ 222405 h 228112"/>
                <a:gd name="connsiteX101" fmla="*/ 385679 w 410467"/>
                <a:gd name="connsiteY101" fmla="*/ 222405 h 228112"/>
                <a:gd name="connsiteX102" fmla="*/ 389369 w 410467"/>
                <a:gd name="connsiteY102" fmla="*/ 220190 h 228112"/>
                <a:gd name="connsiteX103" fmla="*/ 388631 w 410467"/>
                <a:gd name="connsiteY103" fmla="*/ 220922 h 228112"/>
                <a:gd name="connsiteX104" fmla="*/ 392323 w 410467"/>
                <a:gd name="connsiteY104" fmla="*/ 218708 h 228112"/>
                <a:gd name="connsiteX105" fmla="*/ 391584 w 410467"/>
                <a:gd name="connsiteY105" fmla="*/ 218708 h 228112"/>
                <a:gd name="connsiteX106" fmla="*/ 394538 w 410467"/>
                <a:gd name="connsiteY106" fmla="*/ 216493 h 228112"/>
                <a:gd name="connsiteX107" fmla="*/ 394538 w 410467"/>
                <a:gd name="connsiteY107" fmla="*/ 216493 h 228112"/>
                <a:gd name="connsiteX108" fmla="*/ 397491 w 410467"/>
                <a:gd name="connsiteY108" fmla="*/ 214278 h 228112"/>
                <a:gd name="connsiteX109" fmla="*/ 397491 w 410467"/>
                <a:gd name="connsiteY109" fmla="*/ 214278 h 228112"/>
                <a:gd name="connsiteX110" fmla="*/ 399705 w 410467"/>
                <a:gd name="connsiteY110" fmla="*/ 212063 h 228112"/>
                <a:gd name="connsiteX111" fmla="*/ 399705 w 410467"/>
                <a:gd name="connsiteY111" fmla="*/ 212063 h 228112"/>
                <a:gd name="connsiteX112" fmla="*/ 401920 w 410467"/>
                <a:gd name="connsiteY112" fmla="*/ 209116 h 228112"/>
                <a:gd name="connsiteX113" fmla="*/ 401920 w 410467"/>
                <a:gd name="connsiteY113" fmla="*/ 209116 h 228112"/>
                <a:gd name="connsiteX114" fmla="*/ 403397 w 410467"/>
                <a:gd name="connsiteY114" fmla="*/ 206152 h 228112"/>
                <a:gd name="connsiteX115" fmla="*/ 403397 w 410467"/>
                <a:gd name="connsiteY115" fmla="*/ 206152 h 228112"/>
                <a:gd name="connsiteX116" fmla="*/ 404872 w 410467"/>
                <a:gd name="connsiteY116" fmla="*/ 203204 h 228112"/>
                <a:gd name="connsiteX117" fmla="*/ 404872 w 410467"/>
                <a:gd name="connsiteY117" fmla="*/ 203204 h 228112"/>
                <a:gd name="connsiteX118" fmla="*/ 406350 w 410467"/>
                <a:gd name="connsiteY118" fmla="*/ 199507 h 228112"/>
                <a:gd name="connsiteX119" fmla="*/ 406350 w 410467"/>
                <a:gd name="connsiteY119" fmla="*/ 199507 h 228112"/>
                <a:gd name="connsiteX120" fmla="*/ 407087 w 410467"/>
                <a:gd name="connsiteY120" fmla="*/ 195828 h 228112"/>
                <a:gd name="connsiteX121" fmla="*/ 407087 w 410467"/>
                <a:gd name="connsiteY121" fmla="*/ 196560 h 228112"/>
                <a:gd name="connsiteX122" fmla="*/ 407827 w 410467"/>
                <a:gd name="connsiteY122" fmla="*/ 192863 h 228112"/>
                <a:gd name="connsiteX123" fmla="*/ 407827 w 410467"/>
                <a:gd name="connsiteY123" fmla="*/ 189183 h 228112"/>
                <a:gd name="connsiteX124" fmla="*/ 407827 w 410467"/>
                <a:gd name="connsiteY124" fmla="*/ 38577 h 228112"/>
                <a:gd name="connsiteX125" fmla="*/ 407827 w 410467"/>
                <a:gd name="connsiteY125" fmla="*/ 39314 h 228112"/>
                <a:gd name="connsiteX126" fmla="*/ 407827 w 410467"/>
                <a:gd name="connsiteY126" fmla="*/ 34885 h 228112"/>
                <a:gd name="connsiteX127" fmla="*/ 407827 w 410467"/>
                <a:gd name="connsiteY127" fmla="*/ 35622 h 228112"/>
                <a:gd name="connsiteX128" fmla="*/ 407087 w 410467"/>
                <a:gd name="connsiteY128" fmla="*/ 31932 h 228112"/>
                <a:gd name="connsiteX129" fmla="*/ 407087 w 410467"/>
                <a:gd name="connsiteY129" fmla="*/ 31932 h 228112"/>
                <a:gd name="connsiteX130" fmla="*/ 406350 w 410467"/>
                <a:gd name="connsiteY130" fmla="*/ 28241 h 228112"/>
                <a:gd name="connsiteX131" fmla="*/ 406350 w 410467"/>
                <a:gd name="connsiteY131" fmla="*/ 28241 h 228112"/>
                <a:gd name="connsiteX132" fmla="*/ 404872 w 410467"/>
                <a:gd name="connsiteY132" fmla="*/ 24549 h 228112"/>
                <a:gd name="connsiteX133" fmla="*/ 404872 w 410467"/>
                <a:gd name="connsiteY133" fmla="*/ 25288 h 228112"/>
                <a:gd name="connsiteX134" fmla="*/ 403397 w 410467"/>
                <a:gd name="connsiteY134" fmla="*/ 21596 h 228112"/>
                <a:gd name="connsiteX135" fmla="*/ 403397 w 410467"/>
                <a:gd name="connsiteY135" fmla="*/ 21596 h 228112"/>
                <a:gd name="connsiteX136" fmla="*/ 401920 w 410467"/>
                <a:gd name="connsiteY136" fmla="*/ 18644 h 228112"/>
                <a:gd name="connsiteX137" fmla="*/ 401920 w 410467"/>
                <a:gd name="connsiteY137" fmla="*/ 18644 h 228112"/>
                <a:gd name="connsiteX138" fmla="*/ 399705 w 410467"/>
                <a:gd name="connsiteY138" fmla="*/ 15690 h 228112"/>
                <a:gd name="connsiteX139" fmla="*/ 399705 w 410467"/>
                <a:gd name="connsiteY139" fmla="*/ 16427 h 228112"/>
                <a:gd name="connsiteX140" fmla="*/ 397491 w 410467"/>
                <a:gd name="connsiteY140" fmla="*/ 13475 h 228112"/>
                <a:gd name="connsiteX141" fmla="*/ 397491 w 410467"/>
                <a:gd name="connsiteY141" fmla="*/ 13475 h 228112"/>
                <a:gd name="connsiteX142" fmla="*/ 394538 w 410467"/>
                <a:gd name="connsiteY142" fmla="*/ 11260 h 228112"/>
                <a:gd name="connsiteX143" fmla="*/ 394538 w 410467"/>
                <a:gd name="connsiteY143" fmla="*/ 11260 h 228112"/>
                <a:gd name="connsiteX144" fmla="*/ 391584 w 410467"/>
                <a:gd name="connsiteY144" fmla="*/ 9045 h 228112"/>
                <a:gd name="connsiteX145" fmla="*/ 392323 w 410467"/>
                <a:gd name="connsiteY145" fmla="*/ 9045 h 228112"/>
                <a:gd name="connsiteX146" fmla="*/ 388631 w 410467"/>
                <a:gd name="connsiteY146" fmla="*/ 7568 h 228112"/>
                <a:gd name="connsiteX147" fmla="*/ 389369 w 410467"/>
                <a:gd name="connsiteY147" fmla="*/ 7568 h 228112"/>
                <a:gd name="connsiteX148" fmla="*/ 385679 w 410467"/>
                <a:gd name="connsiteY148" fmla="*/ 6093 h 228112"/>
                <a:gd name="connsiteX149" fmla="*/ 385679 w 410467"/>
                <a:gd name="connsiteY149" fmla="*/ 6093 h 228112"/>
                <a:gd name="connsiteX150" fmla="*/ 382725 w 410467"/>
                <a:gd name="connsiteY150" fmla="*/ 4616 h 228112"/>
                <a:gd name="connsiteX151" fmla="*/ 382725 w 410467"/>
                <a:gd name="connsiteY151" fmla="*/ 4616 h 228112"/>
                <a:gd name="connsiteX152" fmla="*/ 379033 w 410467"/>
                <a:gd name="connsiteY152" fmla="*/ 3878 h 228112"/>
                <a:gd name="connsiteX153" fmla="*/ 379033 w 410467"/>
                <a:gd name="connsiteY153" fmla="*/ 3878 h 228112"/>
                <a:gd name="connsiteX154" fmla="*/ 375343 w 410467"/>
                <a:gd name="connsiteY154" fmla="*/ 3139 h 228112"/>
                <a:gd name="connsiteX155" fmla="*/ 35748 w 410467"/>
                <a:gd name="connsiteY155" fmla="*/ 3139 h 228112"/>
                <a:gd name="connsiteX156" fmla="*/ 32056 w 410467"/>
                <a:gd name="connsiteY156" fmla="*/ 3878 h 228112"/>
                <a:gd name="connsiteX157" fmla="*/ 32056 w 410467"/>
                <a:gd name="connsiteY157" fmla="*/ 3878 h 228112"/>
                <a:gd name="connsiteX158" fmla="*/ 29104 w 410467"/>
                <a:gd name="connsiteY158" fmla="*/ 4616 h 228112"/>
                <a:gd name="connsiteX159" fmla="*/ 29104 w 410467"/>
                <a:gd name="connsiteY159" fmla="*/ 4616 h 228112"/>
                <a:gd name="connsiteX160" fmla="*/ 25412 w 410467"/>
                <a:gd name="connsiteY160" fmla="*/ 6093 h 228112"/>
                <a:gd name="connsiteX161" fmla="*/ 25412 w 410467"/>
                <a:gd name="connsiteY161" fmla="*/ 6093 h 228112"/>
                <a:gd name="connsiteX162" fmla="*/ 22459 w 410467"/>
                <a:gd name="connsiteY162" fmla="*/ 7568 h 228112"/>
                <a:gd name="connsiteX163" fmla="*/ 22459 w 410467"/>
                <a:gd name="connsiteY163" fmla="*/ 7568 h 228112"/>
                <a:gd name="connsiteX164" fmla="*/ 19505 w 410467"/>
                <a:gd name="connsiteY164" fmla="*/ 9045 h 228112"/>
                <a:gd name="connsiteX165" fmla="*/ 19505 w 410467"/>
                <a:gd name="connsiteY165" fmla="*/ 9045 h 228112"/>
                <a:gd name="connsiteX166" fmla="*/ 16553 w 410467"/>
                <a:gd name="connsiteY166" fmla="*/ 11260 h 228112"/>
                <a:gd name="connsiteX167" fmla="*/ 16553 w 410467"/>
                <a:gd name="connsiteY167" fmla="*/ 11260 h 228112"/>
                <a:gd name="connsiteX168" fmla="*/ 14338 w 410467"/>
                <a:gd name="connsiteY168" fmla="*/ 13475 h 228112"/>
                <a:gd name="connsiteX169" fmla="*/ 14338 w 410467"/>
                <a:gd name="connsiteY169" fmla="*/ 13475 h 228112"/>
                <a:gd name="connsiteX170" fmla="*/ 12123 w 410467"/>
                <a:gd name="connsiteY170" fmla="*/ 16427 h 228112"/>
                <a:gd name="connsiteX171" fmla="*/ 12123 w 410467"/>
                <a:gd name="connsiteY171" fmla="*/ 15690 h 228112"/>
                <a:gd name="connsiteX172" fmla="*/ 9908 w 410467"/>
                <a:gd name="connsiteY172" fmla="*/ 18644 h 228112"/>
                <a:gd name="connsiteX173" fmla="*/ 9908 w 410467"/>
                <a:gd name="connsiteY173" fmla="*/ 18644 h 228112"/>
                <a:gd name="connsiteX174" fmla="*/ 7694 w 410467"/>
                <a:gd name="connsiteY174" fmla="*/ 21596 h 228112"/>
                <a:gd name="connsiteX175" fmla="*/ 7694 w 410467"/>
                <a:gd name="connsiteY175" fmla="*/ 21596 h 228112"/>
                <a:gd name="connsiteX176" fmla="*/ 6217 w 410467"/>
                <a:gd name="connsiteY176" fmla="*/ 25288 h 228112"/>
                <a:gd name="connsiteX177" fmla="*/ 6217 w 410467"/>
                <a:gd name="connsiteY177" fmla="*/ 24549 h 228112"/>
                <a:gd name="connsiteX178" fmla="*/ 5479 w 410467"/>
                <a:gd name="connsiteY178" fmla="*/ 28241 h 228112"/>
                <a:gd name="connsiteX179" fmla="*/ 5479 w 410467"/>
                <a:gd name="connsiteY179" fmla="*/ 28241 h 228112"/>
                <a:gd name="connsiteX180" fmla="*/ 4002 w 410467"/>
                <a:gd name="connsiteY180" fmla="*/ 31932 h 228112"/>
                <a:gd name="connsiteX181" fmla="*/ 4739 w 410467"/>
                <a:gd name="connsiteY181" fmla="*/ 31932 h 228112"/>
                <a:gd name="connsiteX182" fmla="*/ 4002 w 410467"/>
                <a:gd name="connsiteY182" fmla="*/ 35622 h 228112"/>
                <a:gd name="connsiteX183" fmla="*/ 4002 w 410467"/>
                <a:gd name="connsiteY183" fmla="*/ 34885 h 228112"/>
                <a:gd name="connsiteX184" fmla="*/ 3264 w 410467"/>
                <a:gd name="connsiteY184" fmla="*/ 39314 h 228112"/>
                <a:gd name="connsiteX185" fmla="*/ 3264 w 410467"/>
                <a:gd name="connsiteY185" fmla="*/ 38577 h 22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0467" h="228112">
                  <a:moveTo>
                    <a:pt x="312" y="38577"/>
                  </a:moveTo>
                  <a:lnTo>
                    <a:pt x="1049" y="34885"/>
                  </a:lnTo>
                  <a:lnTo>
                    <a:pt x="1049" y="31193"/>
                  </a:lnTo>
                  <a:lnTo>
                    <a:pt x="2526" y="27503"/>
                  </a:lnTo>
                  <a:lnTo>
                    <a:pt x="3264" y="23811"/>
                  </a:lnTo>
                  <a:lnTo>
                    <a:pt x="5479" y="20119"/>
                  </a:lnTo>
                  <a:lnTo>
                    <a:pt x="6956" y="17167"/>
                  </a:lnTo>
                  <a:lnTo>
                    <a:pt x="9171" y="14214"/>
                  </a:lnTo>
                  <a:lnTo>
                    <a:pt x="12123" y="11260"/>
                  </a:lnTo>
                  <a:lnTo>
                    <a:pt x="15076" y="9045"/>
                  </a:lnTo>
                  <a:lnTo>
                    <a:pt x="18030" y="6831"/>
                  </a:lnTo>
                  <a:lnTo>
                    <a:pt x="20982" y="4616"/>
                  </a:lnTo>
                  <a:lnTo>
                    <a:pt x="24674" y="3141"/>
                  </a:lnTo>
                  <a:lnTo>
                    <a:pt x="27626" y="1663"/>
                  </a:lnTo>
                  <a:lnTo>
                    <a:pt x="32056" y="926"/>
                  </a:lnTo>
                  <a:lnTo>
                    <a:pt x="35748" y="186"/>
                  </a:lnTo>
                  <a:lnTo>
                    <a:pt x="376081" y="186"/>
                  </a:lnTo>
                  <a:lnTo>
                    <a:pt x="379772" y="926"/>
                  </a:lnTo>
                  <a:lnTo>
                    <a:pt x="383464" y="1663"/>
                  </a:lnTo>
                  <a:lnTo>
                    <a:pt x="387154" y="3141"/>
                  </a:lnTo>
                  <a:lnTo>
                    <a:pt x="390846" y="4616"/>
                  </a:lnTo>
                  <a:lnTo>
                    <a:pt x="393799" y="6831"/>
                  </a:lnTo>
                  <a:lnTo>
                    <a:pt x="396751" y="9045"/>
                  </a:lnTo>
                  <a:lnTo>
                    <a:pt x="399705" y="11260"/>
                  </a:lnTo>
                  <a:lnTo>
                    <a:pt x="401920" y="14214"/>
                  </a:lnTo>
                  <a:lnTo>
                    <a:pt x="404135" y="17167"/>
                  </a:lnTo>
                  <a:lnTo>
                    <a:pt x="406350" y="20119"/>
                  </a:lnTo>
                  <a:lnTo>
                    <a:pt x="407827" y="23811"/>
                  </a:lnTo>
                  <a:lnTo>
                    <a:pt x="409302" y="27503"/>
                  </a:lnTo>
                  <a:lnTo>
                    <a:pt x="410041" y="31193"/>
                  </a:lnTo>
                  <a:lnTo>
                    <a:pt x="410779" y="34885"/>
                  </a:lnTo>
                  <a:lnTo>
                    <a:pt x="410779" y="192863"/>
                  </a:lnTo>
                  <a:lnTo>
                    <a:pt x="410041" y="196560"/>
                  </a:lnTo>
                  <a:lnTo>
                    <a:pt x="409302" y="200257"/>
                  </a:lnTo>
                  <a:lnTo>
                    <a:pt x="407827" y="203937"/>
                  </a:lnTo>
                  <a:lnTo>
                    <a:pt x="406350" y="207634"/>
                  </a:lnTo>
                  <a:lnTo>
                    <a:pt x="404135" y="210581"/>
                  </a:lnTo>
                  <a:lnTo>
                    <a:pt x="401920" y="213546"/>
                  </a:lnTo>
                  <a:lnTo>
                    <a:pt x="399705" y="216493"/>
                  </a:lnTo>
                  <a:lnTo>
                    <a:pt x="396751" y="218708"/>
                  </a:lnTo>
                  <a:lnTo>
                    <a:pt x="393799" y="221655"/>
                  </a:lnTo>
                  <a:lnTo>
                    <a:pt x="390846" y="223137"/>
                  </a:lnTo>
                  <a:lnTo>
                    <a:pt x="387154" y="224620"/>
                  </a:lnTo>
                  <a:lnTo>
                    <a:pt x="383464" y="226102"/>
                  </a:lnTo>
                  <a:lnTo>
                    <a:pt x="379772" y="226834"/>
                  </a:lnTo>
                  <a:lnTo>
                    <a:pt x="376081" y="227567"/>
                  </a:lnTo>
                  <a:lnTo>
                    <a:pt x="371651" y="228299"/>
                  </a:lnTo>
                  <a:lnTo>
                    <a:pt x="39438" y="228299"/>
                  </a:lnTo>
                  <a:lnTo>
                    <a:pt x="35748" y="227567"/>
                  </a:lnTo>
                  <a:lnTo>
                    <a:pt x="32056" y="226834"/>
                  </a:lnTo>
                  <a:lnTo>
                    <a:pt x="27626" y="226102"/>
                  </a:lnTo>
                  <a:lnTo>
                    <a:pt x="24674" y="224620"/>
                  </a:lnTo>
                  <a:lnTo>
                    <a:pt x="20982" y="223137"/>
                  </a:lnTo>
                  <a:lnTo>
                    <a:pt x="18030" y="221655"/>
                  </a:lnTo>
                  <a:lnTo>
                    <a:pt x="15076" y="218708"/>
                  </a:lnTo>
                  <a:lnTo>
                    <a:pt x="12123" y="216493"/>
                  </a:lnTo>
                  <a:lnTo>
                    <a:pt x="9171" y="213546"/>
                  </a:lnTo>
                  <a:lnTo>
                    <a:pt x="6956" y="210581"/>
                  </a:lnTo>
                  <a:lnTo>
                    <a:pt x="5479" y="207634"/>
                  </a:lnTo>
                  <a:lnTo>
                    <a:pt x="3264" y="203937"/>
                  </a:lnTo>
                  <a:lnTo>
                    <a:pt x="2526" y="200257"/>
                  </a:lnTo>
                  <a:lnTo>
                    <a:pt x="1049" y="196560"/>
                  </a:lnTo>
                  <a:lnTo>
                    <a:pt x="1049" y="192863"/>
                  </a:lnTo>
                  <a:lnTo>
                    <a:pt x="312" y="189183"/>
                  </a:lnTo>
                  <a:close/>
                  <a:moveTo>
                    <a:pt x="3264" y="189183"/>
                  </a:moveTo>
                  <a:lnTo>
                    <a:pt x="3264" y="189183"/>
                  </a:lnTo>
                  <a:lnTo>
                    <a:pt x="4002" y="192863"/>
                  </a:lnTo>
                  <a:lnTo>
                    <a:pt x="4002" y="192863"/>
                  </a:lnTo>
                  <a:lnTo>
                    <a:pt x="4739" y="196560"/>
                  </a:lnTo>
                  <a:lnTo>
                    <a:pt x="4002" y="195828"/>
                  </a:lnTo>
                  <a:lnTo>
                    <a:pt x="5479" y="199507"/>
                  </a:lnTo>
                  <a:lnTo>
                    <a:pt x="5479" y="199507"/>
                  </a:lnTo>
                  <a:lnTo>
                    <a:pt x="6217" y="203204"/>
                  </a:lnTo>
                  <a:lnTo>
                    <a:pt x="6217" y="203204"/>
                  </a:lnTo>
                  <a:lnTo>
                    <a:pt x="7694" y="206152"/>
                  </a:lnTo>
                  <a:lnTo>
                    <a:pt x="7694" y="206152"/>
                  </a:lnTo>
                  <a:lnTo>
                    <a:pt x="9908" y="209116"/>
                  </a:lnTo>
                  <a:lnTo>
                    <a:pt x="9908" y="209116"/>
                  </a:lnTo>
                  <a:lnTo>
                    <a:pt x="12123" y="212063"/>
                  </a:lnTo>
                  <a:lnTo>
                    <a:pt x="12123" y="212063"/>
                  </a:lnTo>
                  <a:lnTo>
                    <a:pt x="14338" y="214278"/>
                  </a:lnTo>
                  <a:lnTo>
                    <a:pt x="14338" y="214278"/>
                  </a:lnTo>
                  <a:lnTo>
                    <a:pt x="16553" y="216493"/>
                  </a:lnTo>
                  <a:lnTo>
                    <a:pt x="16553" y="216493"/>
                  </a:lnTo>
                  <a:lnTo>
                    <a:pt x="19505" y="218708"/>
                  </a:lnTo>
                  <a:lnTo>
                    <a:pt x="19505" y="218708"/>
                  </a:lnTo>
                  <a:lnTo>
                    <a:pt x="22459" y="220922"/>
                  </a:lnTo>
                  <a:lnTo>
                    <a:pt x="22459" y="220190"/>
                  </a:lnTo>
                  <a:lnTo>
                    <a:pt x="25412" y="222405"/>
                  </a:lnTo>
                  <a:lnTo>
                    <a:pt x="25412" y="222405"/>
                  </a:lnTo>
                  <a:lnTo>
                    <a:pt x="29104" y="223137"/>
                  </a:lnTo>
                  <a:lnTo>
                    <a:pt x="29104" y="223137"/>
                  </a:lnTo>
                  <a:lnTo>
                    <a:pt x="32056" y="223870"/>
                  </a:lnTo>
                  <a:lnTo>
                    <a:pt x="32056" y="223870"/>
                  </a:lnTo>
                  <a:lnTo>
                    <a:pt x="35748" y="224620"/>
                  </a:lnTo>
                  <a:lnTo>
                    <a:pt x="375343" y="224620"/>
                  </a:lnTo>
                  <a:lnTo>
                    <a:pt x="379033" y="223870"/>
                  </a:lnTo>
                  <a:lnTo>
                    <a:pt x="379033" y="223870"/>
                  </a:lnTo>
                  <a:lnTo>
                    <a:pt x="382725" y="223137"/>
                  </a:lnTo>
                  <a:lnTo>
                    <a:pt x="382725" y="223137"/>
                  </a:lnTo>
                  <a:lnTo>
                    <a:pt x="385679" y="222405"/>
                  </a:lnTo>
                  <a:lnTo>
                    <a:pt x="385679" y="222405"/>
                  </a:lnTo>
                  <a:lnTo>
                    <a:pt x="389369" y="220190"/>
                  </a:lnTo>
                  <a:lnTo>
                    <a:pt x="388631" y="220922"/>
                  </a:lnTo>
                  <a:lnTo>
                    <a:pt x="392323" y="218708"/>
                  </a:lnTo>
                  <a:lnTo>
                    <a:pt x="391584" y="218708"/>
                  </a:lnTo>
                  <a:lnTo>
                    <a:pt x="394538" y="216493"/>
                  </a:lnTo>
                  <a:lnTo>
                    <a:pt x="394538" y="216493"/>
                  </a:lnTo>
                  <a:lnTo>
                    <a:pt x="397491" y="214278"/>
                  </a:lnTo>
                  <a:lnTo>
                    <a:pt x="397491" y="214278"/>
                  </a:lnTo>
                  <a:lnTo>
                    <a:pt x="399705" y="212063"/>
                  </a:lnTo>
                  <a:lnTo>
                    <a:pt x="399705" y="212063"/>
                  </a:lnTo>
                  <a:lnTo>
                    <a:pt x="401920" y="209116"/>
                  </a:lnTo>
                  <a:lnTo>
                    <a:pt x="401920" y="209116"/>
                  </a:lnTo>
                  <a:lnTo>
                    <a:pt x="403397" y="206152"/>
                  </a:lnTo>
                  <a:lnTo>
                    <a:pt x="403397" y="206152"/>
                  </a:lnTo>
                  <a:lnTo>
                    <a:pt x="404872" y="203204"/>
                  </a:lnTo>
                  <a:lnTo>
                    <a:pt x="404872" y="203204"/>
                  </a:lnTo>
                  <a:lnTo>
                    <a:pt x="406350" y="199507"/>
                  </a:lnTo>
                  <a:lnTo>
                    <a:pt x="406350" y="199507"/>
                  </a:lnTo>
                  <a:lnTo>
                    <a:pt x="407087" y="195828"/>
                  </a:lnTo>
                  <a:lnTo>
                    <a:pt x="407087" y="196560"/>
                  </a:lnTo>
                  <a:lnTo>
                    <a:pt x="407827" y="192863"/>
                  </a:lnTo>
                  <a:lnTo>
                    <a:pt x="407827" y="189183"/>
                  </a:lnTo>
                  <a:lnTo>
                    <a:pt x="407827" y="38577"/>
                  </a:lnTo>
                  <a:lnTo>
                    <a:pt x="407827" y="39314"/>
                  </a:lnTo>
                  <a:lnTo>
                    <a:pt x="407827" y="34885"/>
                  </a:lnTo>
                  <a:lnTo>
                    <a:pt x="407827" y="35622"/>
                  </a:lnTo>
                  <a:lnTo>
                    <a:pt x="407087" y="31932"/>
                  </a:lnTo>
                  <a:lnTo>
                    <a:pt x="407087" y="31932"/>
                  </a:lnTo>
                  <a:lnTo>
                    <a:pt x="406350" y="28241"/>
                  </a:lnTo>
                  <a:lnTo>
                    <a:pt x="406350" y="28241"/>
                  </a:lnTo>
                  <a:lnTo>
                    <a:pt x="404872" y="24549"/>
                  </a:lnTo>
                  <a:lnTo>
                    <a:pt x="404872" y="25288"/>
                  </a:lnTo>
                  <a:lnTo>
                    <a:pt x="403397" y="21596"/>
                  </a:lnTo>
                  <a:lnTo>
                    <a:pt x="403397" y="21596"/>
                  </a:lnTo>
                  <a:lnTo>
                    <a:pt x="401920" y="18644"/>
                  </a:lnTo>
                  <a:lnTo>
                    <a:pt x="401920" y="18644"/>
                  </a:lnTo>
                  <a:lnTo>
                    <a:pt x="399705" y="15690"/>
                  </a:lnTo>
                  <a:lnTo>
                    <a:pt x="399705" y="16427"/>
                  </a:lnTo>
                  <a:lnTo>
                    <a:pt x="397491" y="13475"/>
                  </a:lnTo>
                  <a:lnTo>
                    <a:pt x="397491" y="13475"/>
                  </a:lnTo>
                  <a:lnTo>
                    <a:pt x="394538" y="11260"/>
                  </a:lnTo>
                  <a:lnTo>
                    <a:pt x="394538" y="11260"/>
                  </a:lnTo>
                  <a:lnTo>
                    <a:pt x="391584" y="9045"/>
                  </a:lnTo>
                  <a:lnTo>
                    <a:pt x="392323" y="9045"/>
                  </a:lnTo>
                  <a:lnTo>
                    <a:pt x="388631" y="7568"/>
                  </a:lnTo>
                  <a:lnTo>
                    <a:pt x="389369" y="7568"/>
                  </a:lnTo>
                  <a:lnTo>
                    <a:pt x="385679" y="6093"/>
                  </a:lnTo>
                  <a:lnTo>
                    <a:pt x="385679" y="6093"/>
                  </a:lnTo>
                  <a:lnTo>
                    <a:pt x="382725" y="4616"/>
                  </a:lnTo>
                  <a:lnTo>
                    <a:pt x="382725" y="4616"/>
                  </a:lnTo>
                  <a:lnTo>
                    <a:pt x="379033" y="3878"/>
                  </a:lnTo>
                  <a:lnTo>
                    <a:pt x="379033" y="3878"/>
                  </a:lnTo>
                  <a:lnTo>
                    <a:pt x="375343" y="3139"/>
                  </a:lnTo>
                  <a:lnTo>
                    <a:pt x="35748" y="3139"/>
                  </a:lnTo>
                  <a:lnTo>
                    <a:pt x="32056" y="3878"/>
                  </a:lnTo>
                  <a:lnTo>
                    <a:pt x="32056" y="3878"/>
                  </a:lnTo>
                  <a:lnTo>
                    <a:pt x="29104" y="4616"/>
                  </a:lnTo>
                  <a:lnTo>
                    <a:pt x="29104" y="4616"/>
                  </a:lnTo>
                  <a:lnTo>
                    <a:pt x="25412" y="6093"/>
                  </a:lnTo>
                  <a:lnTo>
                    <a:pt x="25412" y="6093"/>
                  </a:lnTo>
                  <a:lnTo>
                    <a:pt x="22459" y="7568"/>
                  </a:lnTo>
                  <a:lnTo>
                    <a:pt x="22459" y="7568"/>
                  </a:lnTo>
                  <a:lnTo>
                    <a:pt x="19505" y="9045"/>
                  </a:lnTo>
                  <a:lnTo>
                    <a:pt x="19505" y="9045"/>
                  </a:lnTo>
                  <a:lnTo>
                    <a:pt x="16553" y="11260"/>
                  </a:lnTo>
                  <a:lnTo>
                    <a:pt x="16553" y="11260"/>
                  </a:lnTo>
                  <a:lnTo>
                    <a:pt x="14338" y="13475"/>
                  </a:lnTo>
                  <a:lnTo>
                    <a:pt x="14338" y="13475"/>
                  </a:lnTo>
                  <a:lnTo>
                    <a:pt x="12123" y="16427"/>
                  </a:lnTo>
                  <a:lnTo>
                    <a:pt x="12123" y="15690"/>
                  </a:lnTo>
                  <a:lnTo>
                    <a:pt x="9908" y="18644"/>
                  </a:lnTo>
                  <a:lnTo>
                    <a:pt x="9908" y="18644"/>
                  </a:lnTo>
                  <a:lnTo>
                    <a:pt x="7694" y="21596"/>
                  </a:lnTo>
                  <a:lnTo>
                    <a:pt x="7694" y="21596"/>
                  </a:lnTo>
                  <a:lnTo>
                    <a:pt x="6217" y="25288"/>
                  </a:lnTo>
                  <a:lnTo>
                    <a:pt x="6217" y="24549"/>
                  </a:lnTo>
                  <a:lnTo>
                    <a:pt x="5479" y="28241"/>
                  </a:lnTo>
                  <a:lnTo>
                    <a:pt x="5479" y="28241"/>
                  </a:lnTo>
                  <a:lnTo>
                    <a:pt x="4002" y="31932"/>
                  </a:lnTo>
                  <a:lnTo>
                    <a:pt x="4739" y="31932"/>
                  </a:lnTo>
                  <a:lnTo>
                    <a:pt x="4002" y="35622"/>
                  </a:lnTo>
                  <a:lnTo>
                    <a:pt x="4002" y="34885"/>
                  </a:lnTo>
                  <a:lnTo>
                    <a:pt x="3264" y="39314"/>
                  </a:lnTo>
                  <a:lnTo>
                    <a:pt x="3264" y="38577"/>
                  </a:lnTo>
                </a:path>
              </a:pathLst>
            </a:custGeom>
            <a:solidFill>
              <a:srgbClr val="2E75B6"/>
            </a:solidFill>
            <a:ln w="737" cap="flat">
              <a:noFill/>
              <a:prstDash val="solid"/>
              <a:miter/>
            </a:ln>
          </p:spPr>
          <p:txBody>
            <a:bodyPr rtlCol="0" anchor="ctr"/>
            <a:lstStyle/>
            <a:p>
              <a:endParaRPr lang="en-US"/>
            </a:p>
          </p:txBody>
        </p:sp>
        <p:sp>
          <p:nvSpPr>
            <p:cNvPr id="217" name="TextBox 216">
              <a:extLst>
                <a:ext uri="{FF2B5EF4-FFF2-40B4-BE49-F238E27FC236}">
                  <a16:creationId xmlns:a16="http://schemas.microsoft.com/office/drawing/2014/main" id="{4AFB74AD-88A8-4CCC-BCB2-2DC37E4540B5}"/>
                </a:ext>
              </a:extLst>
            </p:cNvPr>
            <p:cNvSpPr txBox="1"/>
            <p:nvPr/>
          </p:nvSpPr>
          <p:spPr>
            <a:xfrm>
              <a:off x="7639210" y="3563564"/>
              <a:ext cx="23824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P</a:t>
              </a:r>
            </a:p>
          </p:txBody>
        </p:sp>
        <p:sp>
          <p:nvSpPr>
            <p:cNvPr id="218" name="TextBox 217">
              <a:extLst>
                <a:ext uri="{FF2B5EF4-FFF2-40B4-BE49-F238E27FC236}">
                  <a16:creationId xmlns:a16="http://schemas.microsoft.com/office/drawing/2014/main" id="{D3B36855-B989-49FD-B99A-5FF7D8756A93}"/>
                </a:ext>
              </a:extLst>
            </p:cNvPr>
            <p:cNvSpPr txBox="1"/>
            <p:nvPr/>
          </p:nvSpPr>
          <p:spPr>
            <a:xfrm>
              <a:off x="7693841" y="3563564"/>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219" name="TextBox 218">
              <a:extLst>
                <a:ext uri="{FF2B5EF4-FFF2-40B4-BE49-F238E27FC236}">
                  <a16:creationId xmlns:a16="http://schemas.microsoft.com/office/drawing/2014/main" id="{0651B90C-9554-4662-B6E2-5A68B41AD116}"/>
                </a:ext>
              </a:extLst>
            </p:cNvPr>
            <p:cNvSpPr txBox="1"/>
            <p:nvPr/>
          </p:nvSpPr>
          <p:spPr>
            <a:xfrm>
              <a:off x="7726324" y="3563564"/>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o</a:t>
              </a:r>
            </a:p>
          </p:txBody>
        </p:sp>
        <p:sp>
          <p:nvSpPr>
            <p:cNvPr id="220" name="TextBox 219">
              <a:extLst>
                <a:ext uri="{FF2B5EF4-FFF2-40B4-BE49-F238E27FC236}">
                  <a16:creationId xmlns:a16="http://schemas.microsoft.com/office/drawing/2014/main" id="{34DBB4FC-3442-4AD4-8461-71BFDF76E588}"/>
                </a:ext>
              </a:extLst>
            </p:cNvPr>
            <p:cNvSpPr txBox="1"/>
            <p:nvPr/>
          </p:nvSpPr>
          <p:spPr>
            <a:xfrm>
              <a:off x="7775787" y="3563564"/>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c</a:t>
              </a:r>
            </a:p>
          </p:txBody>
        </p:sp>
        <p:sp>
          <p:nvSpPr>
            <p:cNvPr id="221" name="TextBox 220">
              <a:extLst>
                <a:ext uri="{FF2B5EF4-FFF2-40B4-BE49-F238E27FC236}">
                  <a16:creationId xmlns:a16="http://schemas.microsoft.com/office/drawing/2014/main" id="{0E66A583-439E-4AEB-B91A-0F0038E5F979}"/>
                </a:ext>
              </a:extLst>
            </p:cNvPr>
            <p:cNvSpPr txBox="1"/>
            <p:nvPr/>
          </p:nvSpPr>
          <p:spPr>
            <a:xfrm>
              <a:off x="7819344" y="3563564"/>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t>
              </a:r>
            </a:p>
          </p:txBody>
        </p:sp>
        <p:sp>
          <p:nvSpPr>
            <p:cNvPr id="222" name="TextBox 221">
              <a:extLst>
                <a:ext uri="{FF2B5EF4-FFF2-40B4-BE49-F238E27FC236}">
                  <a16:creationId xmlns:a16="http://schemas.microsoft.com/office/drawing/2014/main" id="{2335A63D-361E-482D-89E4-903AE64FFF75}"/>
                </a:ext>
              </a:extLst>
            </p:cNvPr>
            <p:cNvSpPr txBox="1"/>
            <p:nvPr/>
          </p:nvSpPr>
          <p:spPr>
            <a:xfrm>
              <a:off x="7843706" y="3563564"/>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 </a:t>
              </a:r>
            </a:p>
          </p:txBody>
        </p:sp>
        <p:sp>
          <p:nvSpPr>
            <p:cNvPr id="223" name="TextBox 222">
              <a:extLst>
                <a:ext uri="{FF2B5EF4-FFF2-40B4-BE49-F238E27FC236}">
                  <a16:creationId xmlns:a16="http://schemas.microsoft.com/office/drawing/2014/main" id="{9B207510-6923-4402-968C-E1050C08D41C}"/>
                </a:ext>
              </a:extLst>
            </p:cNvPr>
            <p:cNvSpPr txBox="1"/>
            <p:nvPr/>
          </p:nvSpPr>
          <p:spPr>
            <a:xfrm>
              <a:off x="7868806" y="3563564"/>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1</a:t>
              </a:r>
            </a:p>
          </p:txBody>
        </p:sp>
        <p:sp>
          <p:nvSpPr>
            <p:cNvPr id="224" name="TextBox 223">
              <a:extLst>
                <a:ext uri="{FF2B5EF4-FFF2-40B4-BE49-F238E27FC236}">
                  <a16:creationId xmlns:a16="http://schemas.microsoft.com/office/drawing/2014/main" id="{AD70880B-6C90-462E-BE4E-98D9804F7183}"/>
                </a:ext>
              </a:extLst>
            </p:cNvPr>
            <p:cNvSpPr txBox="1"/>
            <p:nvPr/>
          </p:nvSpPr>
          <p:spPr>
            <a:xfrm>
              <a:off x="9272224" y="5043514"/>
              <a:ext cx="256705"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M</a:t>
              </a:r>
            </a:p>
          </p:txBody>
        </p:sp>
        <p:sp>
          <p:nvSpPr>
            <p:cNvPr id="225" name="TextBox 224">
              <a:extLst>
                <a:ext uri="{FF2B5EF4-FFF2-40B4-BE49-F238E27FC236}">
                  <a16:creationId xmlns:a16="http://schemas.microsoft.com/office/drawing/2014/main" id="{344C1A18-3F33-4483-BB27-36601CE40379}"/>
                </a:ext>
              </a:extLst>
            </p:cNvPr>
            <p:cNvSpPr txBox="1"/>
            <p:nvPr/>
          </p:nvSpPr>
          <p:spPr>
            <a:xfrm>
              <a:off x="9349002" y="5043514"/>
              <a:ext cx="244401"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O</a:t>
              </a:r>
            </a:p>
          </p:txBody>
        </p:sp>
        <p:sp>
          <p:nvSpPr>
            <p:cNvPr id="226" name="TextBox 225">
              <a:extLst>
                <a:ext uri="{FF2B5EF4-FFF2-40B4-BE49-F238E27FC236}">
                  <a16:creationId xmlns:a16="http://schemas.microsoft.com/office/drawing/2014/main" id="{E181DB24-6179-4186-B21F-2B9AB9B78E69}"/>
                </a:ext>
              </a:extLst>
            </p:cNvPr>
            <p:cNvSpPr txBox="1"/>
            <p:nvPr/>
          </p:nvSpPr>
          <p:spPr>
            <a:xfrm>
              <a:off x="9411015" y="5043514"/>
              <a:ext cx="232096"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S</a:t>
              </a:r>
            </a:p>
          </p:txBody>
        </p:sp>
        <p:sp>
          <p:nvSpPr>
            <p:cNvPr id="227" name="TextBox 226">
              <a:extLst>
                <a:ext uri="{FF2B5EF4-FFF2-40B4-BE49-F238E27FC236}">
                  <a16:creationId xmlns:a16="http://schemas.microsoft.com/office/drawing/2014/main" id="{85157FD5-79B4-4A4B-A6D2-FF1EA965E168}"/>
                </a:ext>
              </a:extLst>
            </p:cNvPr>
            <p:cNvSpPr txBox="1"/>
            <p:nvPr/>
          </p:nvSpPr>
          <p:spPr>
            <a:xfrm>
              <a:off x="9459001" y="5043514"/>
              <a:ext cx="232096"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E</a:t>
              </a:r>
            </a:p>
          </p:txBody>
        </p:sp>
        <p:sp>
          <p:nvSpPr>
            <p:cNvPr id="228" name="TextBox 227">
              <a:extLst>
                <a:ext uri="{FF2B5EF4-FFF2-40B4-BE49-F238E27FC236}">
                  <a16:creationId xmlns:a16="http://schemas.microsoft.com/office/drawing/2014/main" id="{BC96CE88-BFED-4B13-A6F4-3260924E0689}"/>
                </a:ext>
              </a:extLst>
            </p:cNvPr>
            <p:cNvSpPr txBox="1"/>
            <p:nvPr/>
          </p:nvSpPr>
          <p:spPr>
            <a:xfrm>
              <a:off x="9511417" y="5043514"/>
              <a:ext cx="232096"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S</a:t>
              </a:r>
            </a:p>
          </p:txBody>
        </p:sp>
        <p:sp>
          <p:nvSpPr>
            <p:cNvPr id="229" name="TextBox 228">
              <a:extLst>
                <a:ext uri="{FF2B5EF4-FFF2-40B4-BE49-F238E27FC236}">
                  <a16:creationId xmlns:a16="http://schemas.microsoft.com/office/drawing/2014/main" id="{EFAFBF24-813B-4616-948F-1467DBCF7303}"/>
                </a:ext>
              </a:extLst>
            </p:cNvPr>
            <p:cNvSpPr txBox="1"/>
            <p:nvPr/>
          </p:nvSpPr>
          <p:spPr>
            <a:xfrm>
              <a:off x="9559404" y="5043514"/>
              <a:ext cx="207488"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 </a:t>
              </a:r>
            </a:p>
          </p:txBody>
        </p:sp>
        <p:sp>
          <p:nvSpPr>
            <p:cNvPr id="230" name="TextBox 229">
              <a:extLst>
                <a:ext uri="{FF2B5EF4-FFF2-40B4-BE49-F238E27FC236}">
                  <a16:creationId xmlns:a16="http://schemas.microsoft.com/office/drawing/2014/main" id="{7F9E8073-5772-4548-8E96-BCF5CC1306DE}"/>
                </a:ext>
              </a:extLst>
            </p:cNvPr>
            <p:cNvSpPr txBox="1"/>
            <p:nvPr/>
          </p:nvSpPr>
          <p:spPr>
            <a:xfrm>
              <a:off x="9580813" y="5043514"/>
              <a:ext cx="213640"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I</a:t>
              </a:r>
            </a:p>
          </p:txBody>
        </p:sp>
        <p:sp>
          <p:nvSpPr>
            <p:cNvPr id="231" name="TextBox 230">
              <a:extLst>
                <a:ext uri="{FF2B5EF4-FFF2-40B4-BE49-F238E27FC236}">
                  <a16:creationId xmlns:a16="http://schemas.microsoft.com/office/drawing/2014/main" id="{14255749-C20A-4BA2-A89F-16FA50E0B9F0}"/>
                </a:ext>
              </a:extLst>
            </p:cNvPr>
            <p:cNvSpPr txBox="1"/>
            <p:nvPr/>
          </p:nvSpPr>
          <p:spPr>
            <a:xfrm>
              <a:off x="9609605" y="5043514"/>
              <a:ext cx="225944"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n</a:t>
              </a:r>
            </a:p>
          </p:txBody>
        </p:sp>
        <p:sp>
          <p:nvSpPr>
            <p:cNvPr id="232" name="TextBox 231">
              <a:extLst>
                <a:ext uri="{FF2B5EF4-FFF2-40B4-BE49-F238E27FC236}">
                  <a16:creationId xmlns:a16="http://schemas.microsoft.com/office/drawing/2014/main" id="{F9515FF5-B6FC-49F0-945D-AF849EDB774A}"/>
                </a:ext>
              </a:extLst>
            </p:cNvPr>
            <p:cNvSpPr txBox="1"/>
            <p:nvPr/>
          </p:nvSpPr>
          <p:spPr>
            <a:xfrm>
              <a:off x="9653162" y="5043514"/>
              <a:ext cx="207488"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t</a:t>
              </a:r>
            </a:p>
          </p:txBody>
        </p:sp>
        <p:sp>
          <p:nvSpPr>
            <p:cNvPr id="233" name="TextBox 232">
              <a:extLst>
                <a:ext uri="{FF2B5EF4-FFF2-40B4-BE49-F238E27FC236}">
                  <a16:creationId xmlns:a16="http://schemas.microsoft.com/office/drawing/2014/main" id="{CFF15387-314B-4E34-9599-7599A6F7E3D7}"/>
                </a:ext>
              </a:extLst>
            </p:cNvPr>
            <p:cNvSpPr txBox="1"/>
            <p:nvPr/>
          </p:nvSpPr>
          <p:spPr>
            <a:xfrm>
              <a:off x="9677525" y="5043514"/>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e</a:t>
              </a:r>
            </a:p>
          </p:txBody>
        </p:sp>
        <p:sp>
          <p:nvSpPr>
            <p:cNvPr id="234" name="TextBox 233">
              <a:extLst>
                <a:ext uri="{FF2B5EF4-FFF2-40B4-BE49-F238E27FC236}">
                  <a16:creationId xmlns:a16="http://schemas.microsoft.com/office/drawing/2014/main" id="{D33E3BC2-7643-43D3-ADAB-BBE1F4C5671A}"/>
                </a:ext>
              </a:extLst>
            </p:cNvPr>
            <p:cNvSpPr txBox="1"/>
            <p:nvPr/>
          </p:nvSpPr>
          <p:spPr>
            <a:xfrm>
              <a:off x="9715914" y="5043514"/>
              <a:ext cx="213640"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r</a:t>
              </a:r>
            </a:p>
          </p:txBody>
        </p:sp>
        <p:sp>
          <p:nvSpPr>
            <p:cNvPr id="235" name="TextBox 234">
              <a:extLst>
                <a:ext uri="{FF2B5EF4-FFF2-40B4-BE49-F238E27FC236}">
                  <a16:creationId xmlns:a16="http://schemas.microsoft.com/office/drawing/2014/main" id="{5416D2E1-A51A-4A93-BFE5-F1EB05FD6206}"/>
                </a:ext>
              </a:extLst>
            </p:cNvPr>
            <p:cNvSpPr txBox="1"/>
            <p:nvPr/>
          </p:nvSpPr>
          <p:spPr>
            <a:xfrm>
              <a:off x="9744706" y="5043514"/>
              <a:ext cx="213640"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f</a:t>
              </a:r>
            </a:p>
          </p:txBody>
        </p:sp>
        <p:sp>
          <p:nvSpPr>
            <p:cNvPr id="236" name="TextBox 235">
              <a:extLst>
                <a:ext uri="{FF2B5EF4-FFF2-40B4-BE49-F238E27FC236}">
                  <a16:creationId xmlns:a16="http://schemas.microsoft.com/office/drawing/2014/main" id="{EC910240-AE1A-4402-81C2-BB8824FB5979}"/>
                </a:ext>
              </a:extLst>
            </p:cNvPr>
            <p:cNvSpPr txBox="1"/>
            <p:nvPr/>
          </p:nvSpPr>
          <p:spPr>
            <a:xfrm>
              <a:off x="9773497" y="5043514"/>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a</a:t>
              </a:r>
            </a:p>
          </p:txBody>
        </p:sp>
        <p:sp>
          <p:nvSpPr>
            <p:cNvPr id="237" name="TextBox 236">
              <a:extLst>
                <a:ext uri="{FF2B5EF4-FFF2-40B4-BE49-F238E27FC236}">
                  <a16:creationId xmlns:a16="http://schemas.microsoft.com/office/drawing/2014/main" id="{243B278A-A741-4471-8059-EDCB6E6E3FE6}"/>
                </a:ext>
              </a:extLst>
            </p:cNvPr>
            <p:cNvSpPr txBox="1"/>
            <p:nvPr/>
          </p:nvSpPr>
          <p:spPr>
            <a:xfrm>
              <a:off x="9811886" y="5043514"/>
              <a:ext cx="225944"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c</a:t>
              </a:r>
            </a:p>
          </p:txBody>
        </p:sp>
        <p:sp>
          <p:nvSpPr>
            <p:cNvPr id="238" name="TextBox 237">
              <a:extLst>
                <a:ext uri="{FF2B5EF4-FFF2-40B4-BE49-F238E27FC236}">
                  <a16:creationId xmlns:a16="http://schemas.microsoft.com/office/drawing/2014/main" id="{BCF12D58-003A-42BA-8F65-311F389DD4A0}"/>
                </a:ext>
              </a:extLst>
            </p:cNvPr>
            <p:cNvSpPr txBox="1"/>
            <p:nvPr/>
          </p:nvSpPr>
          <p:spPr>
            <a:xfrm>
              <a:off x="9850276" y="5043514"/>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e</a:t>
              </a:r>
            </a:p>
          </p:txBody>
        </p:sp>
        <p:sp>
          <p:nvSpPr>
            <p:cNvPr id="239" name="TextBox 238">
              <a:extLst>
                <a:ext uri="{FF2B5EF4-FFF2-40B4-BE49-F238E27FC236}">
                  <a16:creationId xmlns:a16="http://schemas.microsoft.com/office/drawing/2014/main" id="{F59724CF-EF99-43E6-B531-BF3862A46243}"/>
                </a:ext>
              </a:extLst>
            </p:cNvPr>
            <p:cNvSpPr txBox="1"/>
            <p:nvPr/>
          </p:nvSpPr>
          <p:spPr>
            <a:xfrm>
              <a:off x="9888664" y="5043514"/>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s</a:t>
              </a:r>
            </a:p>
          </p:txBody>
        </p:sp>
        <p:sp>
          <p:nvSpPr>
            <p:cNvPr id="240" name="TextBox 239">
              <a:extLst>
                <a:ext uri="{FF2B5EF4-FFF2-40B4-BE49-F238E27FC236}">
                  <a16:creationId xmlns:a16="http://schemas.microsoft.com/office/drawing/2014/main" id="{CB9C2BEB-556D-46CC-9019-7BC2DB5CEF8D}"/>
                </a:ext>
              </a:extLst>
            </p:cNvPr>
            <p:cNvSpPr txBox="1"/>
            <p:nvPr/>
          </p:nvSpPr>
          <p:spPr>
            <a:xfrm>
              <a:off x="7555049" y="5042037"/>
              <a:ext cx="232096"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P</a:t>
              </a:r>
            </a:p>
          </p:txBody>
        </p:sp>
        <p:sp>
          <p:nvSpPr>
            <p:cNvPr id="241" name="TextBox 240">
              <a:extLst>
                <a:ext uri="{FF2B5EF4-FFF2-40B4-BE49-F238E27FC236}">
                  <a16:creationId xmlns:a16="http://schemas.microsoft.com/office/drawing/2014/main" id="{C1DD20F2-A288-4784-B61D-ACC7D0561820}"/>
                </a:ext>
              </a:extLst>
            </p:cNvPr>
            <p:cNvSpPr txBox="1"/>
            <p:nvPr/>
          </p:nvSpPr>
          <p:spPr>
            <a:xfrm>
              <a:off x="7603036" y="5042037"/>
              <a:ext cx="213640"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r</a:t>
              </a:r>
            </a:p>
          </p:txBody>
        </p:sp>
        <p:sp>
          <p:nvSpPr>
            <p:cNvPr id="242" name="TextBox 241">
              <a:extLst>
                <a:ext uri="{FF2B5EF4-FFF2-40B4-BE49-F238E27FC236}">
                  <a16:creationId xmlns:a16="http://schemas.microsoft.com/office/drawing/2014/main" id="{6AB59A8E-BF36-476F-8D5E-A9B9AE2CA712}"/>
                </a:ext>
              </a:extLst>
            </p:cNvPr>
            <p:cNvSpPr txBox="1"/>
            <p:nvPr/>
          </p:nvSpPr>
          <p:spPr>
            <a:xfrm>
              <a:off x="7631827" y="5042037"/>
              <a:ext cx="225944"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o</a:t>
              </a:r>
            </a:p>
          </p:txBody>
        </p:sp>
        <p:sp>
          <p:nvSpPr>
            <p:cNvPr id="243" name="TextBox 242">
              <a:extLst>
                <a:ext uri="{FF2B5EF4-FFF2-40B4-BE49-F238E27FC236}">
                  <a16:creationId xmlns:a16="http://schemas.microsoft.com/office/drawing/2014/main" id="{105A0059-FF25-4393-ABB7-CAD1A4F32C37}"/>
                </a:ext>
              </a:extLst>
            </p:cNvPr>
            <p:cNvSpPr txBox="1"/>
            <p:nvPr/>
          </p:nvSpPr>
          <p:spPr>
            <a:xfrm>
              <a:off x="7675384" y="5042037"/>
              <a:ext cx="225944"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c</a:t>
              </a:r>
            </a:p>
          </p:txBody>
        </p:sp>
        <p:sp>
          <p:nvSpPr>
            <p:cNvPr id="244" name="TextBox 243">
              <a:extLst>
                <a:ext uri="{FF2B5EF4-FFF2-40B4-BE49-F238E27FC236}">
                  <a16:creationId xmlns:a16="http://schemas.microsoft.com/office/drawing/2014/main" id="{CFB702F8-84AE-4913-A151-89234F549C09}"/>
                </a:ext>
              </a:extLst>
            </p:cNvPr>
            <p:cNvSpPr txBox="1"/>
            <p:nvPr/>
          </p:nvSpPr>
          <p:spPr>
            <a:xfrm>
              <a:off x="7713773" y="5042037"/>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e</a:t>
              </a:r>
            </a:p>
          </p:txBody>
        </p:sp>
        <p:sp>
          <p:nvSpPr>
            <p:cNvPr id="245" name="TextBox 244">
              <a:extLst>
                <a:ext uri="{FF2B5EF4-FFF2-40B4-BE49-F238E27FC236}">
                  <a16:creationId xmlns:a16="http://schemas.microsoft.com/office/drawing/2014/main" id="{2AB9ADCF-26C9-4EBB-8BE1-880A74339DF0}"/>
                </a:ext>
              </a:extLst>
            </p:cNvPr>
            <p:cNvSpPr txBox="1"/>
            <p:nvPr/>
          </p:nvSpPr>
          <p:spPr>
            <a:xfrm>
              <a:off x="7752163" y="5042037"/>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s</a:t>
              </a:r>
            </a:p>
          </p:txBody>
        </p:sp>
        <p:sp>
          <p:nvSpPr>
            <p:cNvPr id="246" name="TextBox 245">
              <a:extLst>
                <a:ext uri="{FF2B5EF4-FFF2-40B4-BE49-F238E27FC236}">
                  <a16:creationId xmlns:a16="http://schemas.microsoft.com/office/drawing/2014/main" id="{DD90B0ED-365A-44CA-AE9A-1ED544996F7C}"/>
                </a:ext>
              </a:extLst>
            </p:cNvPr>
            <p:cNvSpPr txBox="1"/>
            <p:nvPr/>
          </p:nvSpPr>
          <p:spPr>
            <a:xfrm>
              <a:off x="7786122" y="5042037"/>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s</a:t>
              </a:r>
            </a:p>
          </p:txBody>
        </p:sp>
        <p:sp>
          <p:nvSpPr>
            <p:cNvPr id="247" name="TextBox 246">
              <a:extLst>
                <a:ext uri="{FF2B5EF4-FFF2-40B4-BE49-F238E27FC236}">
                  <a16:creationId xmlns:a16="http://schemas.microsoft.com/office/drawing/2014/main" id="{F01D6075-39EA-4294-A5F4-AA248254CC86}"/>
                </a:ext>
              </a:extLst>
            </p:cNvPr>
            <p:cNvSpPr txBox="1"/>
            <p:nvPr/>
          </p:nvSpPr>
          <p:spPr>
            <a:xfrm>
              <a:off x="7820082" y="5042037"/>
              <a:ext cx="207488"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 </a:t>
              </a:r>
            </a:p>
          </p:txBody>
        </p:sp>
        <p:sp>
          <p:nvSpPr>
            <p:cNvPr id="248" name="TextBox 247">
              <a:extLst>
                <a:ext uri="{FF2B5EF4-FFF2-40B4-BE49-F238E27FC236}">
                  <a16:creationId xmlns:a16="http://schemas.microsoft.com/office/drawing/2014/main" id="{2D5EE8F4-BE2D-4ED4-A0E8-D5D6999558C0}"/>
                </a:ext>
              </a:extLst>
            </p:cNvPr>
            <p:cNvSpPr txBox="1"/>
            <p:nvPr/>
          </p:nvSpPr>
          <p:spPr>
            <a:xfrm>
              <a:off x="7840015" y="5042037"/>
              <a:ext cx="213640"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I</a:t>
              </a:r>
            </a:p>
          </p:txBody>
        </p:sp>
        <p:sp>
          <p:nvSpPr>
            <p:cNvPr id="249" name="TextBox 248">
              <a:extLst>
                <a:ext uri="{FF2B5EF4-FFF2-40B4-BE49-F238E27FC236}">
                  <a16:creationId xmlns:a16="http://schemas.microsoft.com/office/drawing/2014/main" id="{ED208B99-6F4D-4EE4-86D0-632C4DB2AD91}"/>
                </a:ext>
              </a:extLst>
            </p:cNvPr>
            <p:cNvSpPr txBox="1"/>
            <p:nvPr/>
          </p:nvSpPr>
          <p:spPr>
            <a:xfrm>
              <a:off x="7868806" y="5042037"/>
              <a:ext cx="225944"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n</a:t>
              </a:r>
            </a:p>
          </p:txBody>
        </p:sp>
        <p:sp>
          <p:nvSpPr>
            <p:cNvPr id="250" name="TextBox 249">
              <a:extLst>
                <a:ext uri="{FF2B5EF4-FFF2-40B4-BE49-F238E27FC236}">
                  <a16:creationId xmlns:a16="http://schemas.microsoft.com/office/drawing/2014/main" id="{35839ABD-E934-469D-9B5C-717100F0F10C}"/>
                </a:ext>
              </a:extLst>
            </p:cNvPr>
            <p:cNvSpPr txBox="1"/>
            <p:nvPr/>
          </p:nvSpPr>
          <p:spPr>
            <a:xfrm>
              <a:off x="7912363" y="5042037"/>
              <a:ext cx="207488"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t</a:t>
              </a:r>
            </a:p>
          </p:txBody>
        </p:sp>
        <p:sp>
          <p:nvSpPr>
            <p:cNvPr id="251" name="TextBox 250">
              <a:extLst>
                <a:ext uri="{FF2B5EF4-FFF2-40B4-BE49-F238E27FC236}">
                  <a16:creationId xmlns:a16="http://schemas.microsoft.com/office/drawing/2014/main" id="{B740A391-C220-49CC-834B-BEB1D14AF4E0}"/>
                </a:ext>
              </a:extLst>
            </p:cNvPr>
            <p:cNvSpPr txBox="1"/>
            <p:nvPr/>
          </p:nvSpPr>
          <p:spPr>
            <a:xfrm>
              <a:off x="7936726" y="5042037"/>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e</a:t>
              </a:r>
            </a:p>
          </p:txBody>
        </p:sp>
        <p:sp>
          <p:nvSpPr>
            <p:cNvPr id="252" name="TextBox 251">
              <a:extLst>
                <a:ext uri="{FF2B5EF4-FFF2-40B4-BE49-F238E27FC236}">
                  <a16:creationId xmlns:a16="http://schemas.microsoft.com/office/drawing/2014/main" id="{A4102A35-C719-4A64-B71C-8317B33570B8}"/>
                </a:ext>
              </a:extLst>
            </p:cNvPr>
            <p:cNvSpPr txBox="1"/>
            <p:nvPr/>
          </p:nvSpPr>
          <p:spPr>
            <a:xfrm>
              <a:off x="7975115" y="5042037"/>
              <a:ext cx="213640"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r</a:t>
              </a:r>
            </a:p>
          </p:txBody>
        </p:sp>
        <p:sp>
          <p:nvSpPr>
            <p:cNvPr id="253" name="TextBox 252">
              <a:extLst>
                <a:ext uri="{FF2B5EF4-FFF2-40B4-BE49-F238E27FC236}">
                  <a16:creationId xmlns:a16="http://schemas.microsoft.com/office/drawing/2014/main" id="{1881C362-BF55-436D-A5FD-3DA2602FB350}"/>
                </a:ext>
              </a:extLst>
            </p:cNvPr>
            <p:cNvSpPr txBox="1"/>
            <p:nvPr/>
          </p:nvSpPr>
          <p:spPr>
            <a:xfrm>
              <a:off x="8003907" y="5042037"/>
              <a:ext cx="213640"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f</a:t>
              </a:r>
            </a:p>
          </p:txBody>
        </p:sp>
        <p:sp>
          <p:nvSpPr>
            <p:cNvPr id="254" name="TextBox 253">
              <a:extLst>
                <a:ext uri="{FF2B5EF4-FFF2-40B4-BE49-F238E27FC236}">
                  <a16:creationId xmlns:a16="http://schemas.microsoft.com/office/drawing/2014/main" id="{A9D93692-7449-4FC9-A5D9-A68F2E7E60CC}"/>
                </a:ext>
              </a:extLst>
            </p:cNvPr>
            <p:cNvSpPr txBox="1"/>
            <p:nvPr/>
          </p:nvSpPr>
          <p:spPr>
            <a:xfrm>
              <a:off x="8032698" y="5042037"/>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a</a:t>
              </a:r>
            </a:p>
          </p:txBody>
        </p:sp>
        <p:sp>
          <p:nvSpPr>
            <p:cNvPr id="255" name="TextBox 254">
              <a:extLst>
                <a:ext uri="{FF2B5EF4-FFF2-40B4-BE49-F238E27FC236}">
                  <a16:creationId xmlns:a16="http://schemas.microsoft.com/office/drawing/2014/main" id="{6CF78534-9F9B-4BB6-9041-927E60DD8E3C}"/>
                </a:ext>
              </a:extLst>
            </p:cNvPr>
            <p:cNvSpPr txBox="1"/>
            <p:nvPr/>
          </p:nvSpPr>
          <p:spPr>
            <a:xfrm>
              <a:off x="8071087" y="5042037"/>
              <a:ext cx="225944"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c</a:t>
              </a:r>
            </a:p>
          </p:txBody>
        </p:sp>
        <p:sp>
          <p:nvSpPr>
            <p:cNvPr id="256" name="TextBox 255">
              <a:extLst>
                <a:ext uri="{FF2B5EF4-FFF2-40B4-BE49-F238E27FC236}">
                  <a16:creationId xmlns:a16="http://schemas.microsoft.com/office/drawing/2014/main" id="{F57098E9-ACD9-4943-A2CD-AEDBA7725CBE}"/>
                </a:ext>
              </a:extLst>
            </p:cNvPr>
            <p:cNvSpPr txBox="1"/>
            <p:nvPr/>
          </p:nvSpPr>
          <p:spPr>
            <a:xfrm>
              <a:off x="8109477" y="5042037"/>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e</a:t>
              </a:r>
            </a:p>
          </p:txBody>
        </p:sp>
        <p:sp>
          <p:nvSpPr>
            <p:cNvPr id="257" name="TextBox 256">
              <a:extLst>
                <a:ext uri="{FF2B5EF4-FFF2-40B4-BE49-F238E27FC236}">
                  <a16:creationId xmlns:a16="http://schemas.microsoft.com/office/drawing/2014/main" id="{4AD0F163-C5FB-4B9B-9C3E-BBE429A72ADD}"/>
                </a:ext>
              </a:extLst>
            </p:cNvPr>
            <p:cNvSpPr txBox="1"/>
            <p:nvPr/>
          </p:nvSpPr>
          <p:spPr>
            <a:xfrm>
              <a:off x="8147866" y="5042037"/>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s</a:t>
              </a:r>
            </a:p>
          </p:txBody>
        </p:sp>
        <p:sp>
          <p:nvSpPr>
            <p:cNvPr id="258" name="Freeform: Shape 257">
              <a:extLst>
                <a:ext uri="{FF2B5EF4-FFF2-40B4-BE49-F238E27FC236}">
                  <a16:creationId xmlns:a16="http://schemas.microsoft.com/office/drawing/2014/main" id="{0BDA80CD-1D57-43F4-A549-5B5111D99130}"/>
                </a:ext>
              </a:extLst>
            </p:cNvPr>
            <p:cNvSpPr/>
            <p:nvPr/>
          </p:nvSpPr>
          <p:spPr>
            <a:xfrm>
              <a:off x="7744671" y="5190611"/>
              <a:ext cx="569929" cy="293097"/>
            </a:xfrm>
            <a:custGeom>
              <a:avLst/>
              <a:gdLst>
                <a:gd name="connsiteX0" fmla="*/ 337 w 569929"/>
                <a:gd name="connsiteY0" fmla="*/ 49177 h 293097"/>
                <a:gd name="connsiteX1" fmla="*/ 49062 w 569929"/>
                <a:gd name="connsiteY1" fmla="*/ 453 h 293097"/>
                <a:gd name="connsiteX2" fmla="*/ 520804 w 569929"/>
                <a:gd name="connsiteY2" fmla="*/ 453 h 293097"/>
                <a:gd name="connsiteX3" fmla="*/ 570267 w 569929"/>
                <a:gd name="connsiteY3" fmla="*/ 49177 h 293097"/>
                <a:gd name="connsiteX4" fmla="*/ 570267 w 569929"/>
                <a:gd name="connsiteY4" fmla="*/ 244826 h 293097"/>
                <a:gd name="connsiteX5" fmla="*/ 520804 w 569929"/>
                <a:gd name="connsiteY5" fmla="*/ 293550 h 293097"/>
                <a:gd name="connsiteX6" fmla="*/ 49062 w 569929"/>
                <a:gd name="connsiteY6" fmla="*/ 293550 h 293097"/>
                <a:gd name="connsiteX7" fmla="*/ 337 w 569929"/>
                <a:gd name="connsiteY7" fmla="*/ 244826 h 29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929" h="293097">
                  <a:moveTo>
                    <a:pt x="337" y="49177"/>
                  </a:moveTo>
                  <a:cubicBezTo>
                    <a:pt x="337" y="22600"/>
                    <a:pt x="22485" y="453"/>
                    <a:pt x="49062" y="453"/>
                  </a:cubicBezTo>
                  <a:lnTo>
                    <a:pt x="520804" y="453"/>
                  </a:lnTo>
                  <a:cubicBezTo>
                    <a:pt x="548119" y="453"/>
                    <a:pt x="570267" y="22600"/>
                    <a:pt x="570267" y="49177"/>
                  </a:cubicBezTo>
                  <a:lnTo>
                    <a:pt x="570267" y="244826"/>
                  </a:lnTo>
                  <a:cubicBezTo>
                    <a:pt x="570267" y="271403"/>
                    <a:pt x="548119" y="293550"/>
                    <a:pt x="520804" y="293550"/>
                  </a:cubicBezTo>
                  <a:lnTo>
                    <a:pt x="49062" y="293550"/>
                  </a:lnTo>
                  <a:cubicBezTo>
                    <a:pt x="22485" y="293550"/>
                    <a:pt x="337" y="271403"/>
                    <a:pt x="337" y="244826"/>
                  </a:cubicBezTo>
                </a:path>
              </a:pathLst>
            </a:custGeom>
            <a:solidFill>
              <a:srgbClr val="92D050"/>
            </a:solidFill>
            <a:ln w="737"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678211D2-6955-4171-A737-41A584DF9A76}"/>
                </a:ext>
              </a:extLst>
            </p:cNvPr>
            <p:cNvSpPr/>
            <p:nvPr/>
          </p:nvSpPr>
          <p:spPr>
            <a:xfrm>
              <a:off x="7743194" y="5189146"/>
              <a:ext cx="572883" cy="296027"/>
            </a:xfrm>
            <a:custGeom>
              <a:avLst/>
              <a:gdLst>
                <a:gd name="connsiteX0" fmla="*/ 339 w 572883"/>
                <a:gd name="connsiteY0" fmla="*/ 50642 h 296027"/>
                <a:gd name="connsiteX1" fmla="*/ 339 w 572883"/>
                <a:gd name="connsiteY1" fmla="*/ 45480 h 296027"/>
                <a:gd name="connsiteX2" fmla="*/ 1076 w 572883"/>
                <a:gd name="connsiteY2" fmla="*/ 41051 h 296027"/>
                <a:gd name="connsiteX3" fmla="*/ 2552 w 572883"/>
                <a:gd name="connsiteY3" fmla="*/ 35889 h 296027"/>
                <a:gd name="connsiteX4" fmla="*/ 4029 w 572883"/>
                <a:gd name="connsiteY4" fmla="*/ 31459 h 296027"/>
                <a:gd name="connsiteX5" fmla="*/ 6244 w 572883"/>
                <a:gd name="connsiteY5" fmla="*/ 27030 h 296027"/>
                <a:gd name="connsiteX6" fmla="*/ 9198 w 572883"/>
                <a:gd name="connsiteY6" fmla="*/ 22600 h 296027"/>
                <a:gd name="connsiteX7" fmla="*/ 12150 w 572883"/>
                <a:gd name="connsiteY7" fmla="*/ 18903 h 296027"/>
                <a:gd name="connsiteX8" fmla="*/ 15103 w 572883"/>
                <a:gd name="connsiteY8" fmla="*/ 15206 h 296027"/>
                <a:gd name="connsiteX9" fmla="*/ 18794 w 572883"/>
                <a:gd name="connsiteY9" fmla="*/ 12259 h 296027"/>
                <a:gd name="connsiteX10" fmla="*/ 22486 w 572883"/>
                <a:gd name="connsiteY10" fmla="*/ 9312 h 296027"/>
                <a:gd name="connsiteX11" fmla="*/ 26916 w 572883"/>
                <a:gd name="connsiteY11" fmla="*/ 6347 h 296027"/>
                <a:gd name="connsiteX12" fmla="*/ 31345 w 572883"/>
                <a:gd name="connsiteY12" fmla="*/ 4132 h 296027"/>
                <a:gd name="connsiteX13" fmla="*/ 35775 w 572883"/>
                <a:gd name="connsiteY13" fmla="*/ 2667 h 296027"/>
                <a:gd name="connsiteX14" fmla="*/ 40942 w 572883"/>
                <a:gd name="connsiteY14" fmla="*/ 1918 h 296027"/>
                <a:gd name="connsiteX15" fmla="*/ 45371 w 572883"/>
                <a:gd name="connsiteY15" fmla="*/ 453 h 296027"/>
                <a:gd name="connsiteX16" fmla="*/ 527449 w 572883"/>
                <a:gd name="connsiteY16" fmla="*/ 453 h 296027"/>
                <a:gd name="connsiteX17" fmla="*/ 532618 w 572883"/>
                <a:gd name="connsiteY17" fmla="*/ 1918 h 296027"/>
                <a:gd name="connsiteX18" fmla="*/ 537785 w 572883"/>
                <a:gd name="connsiteY18" fmla="*/ 2667 h 296027"/>
                <a:gd name="connsiteX19" fmla="*/ 542214 w 572883"/>
                <a:gd name="connsiteY19" fmla="*/ 4132 h 296027"/>
                <a:gd name="connsiteX20" fmla="*/ 546644 w 572883"/>
                <a:gd name="connsiteY20" fmla="*/ 6347 h 296027"/>
                <a:gd name="connsiteX21" fmla="*/ 551073 w 572883"/>
                <a:gd name="connsiteY21" fmla="*/ 9312 h 296027"/>
                <a:gd name="connsiteX22" fmla="*/ 554765 w 572883"/>
                <a:gd name="connsiteY22" fmla="*/ 12259 h 296027"/>
                <a:gd name="connsiteX23" fmla="*/ 558455 w 572883"/>
                <a:gd name="connsiteY23" fmla="*/ 15206 h 296027"/>
                <a:gd name="connsiteX24" fmla="*/ 561409 w 572883"/>
                <a:gd name="connsiteY24" fmla="*/ 18903 h 296027"/>
                <a:gd name="connsiteX25" fmla="*/ 564362 w 572883"/>
                <a:gd name="connsiteY25" fmla="*/ 22600 h 296027"/>
                <a:gd name="connsiteX26" fmla="*/ 566577 w 572883"/>
                <a:gd name="connsiteY26" fmla="*/ 27030 h 296027"/>
                <a:gd name="connsiteX27" fmla="*/ 568791 w 572883"/>
                <a:gd name="connsiteY27" fmla="*/ 31459 h 296027"/>
                <a:gd name="connsiteX28" fmla="*/ 571006 w 572883"/>
                <a:gd name="connsiteY28" fmla="*/ 35889 h 296027"/>
                <a:gd name="connsiteX29" fmla="*/ 571744 w 572883"/>
                <a:gd name="connsiteY29" fmla="*/ 41051 h 296027"/>
                <a:gd name="connsiteX30" fmla="*/ 572483 w 572883"/>
                <a:gd name="connsiteY30" fmla="*/ 45480 h 296027"/>
                <a:gd name="connsiteX31" fmla="*/ 573221 w 572883"/>
                <a:gd name="connsiteY31" fmla="*/ 50642 h 296027"/>
                <a:gd name="connsiteX32" fmla="*/ 573221 w 572883"/>
                <a:gd name="connsiteY32" fmla="*/ 246291 h 296027"/>
                <a:gd name="connsiteX33" fmla="*/ 572483 w 572883"/>
                <a:gd name="connsiteY33" fmla="*/ 251452 h 296027"/>
                <a:gd name="connsiteX34" fmla="*/ 571744 w 572883"/>
                <a:gd name="connsiteY34" fmla="*/ 255882 h 296027"/>
                <a:gd name="connsiteX35" fmla="*/ 571006 w 572883"/>
                <a:gd name="connsiteY35" fmla="*/ 261044 h 296027"/>
                <a:gd name="connsiteX36" fmla="*/ 568791 w 572883"/>
                <a:gd name="connsiteY36" fmla="*/ 265473 h 296027"/>
                <a:gd name="connsiteX37" fmla="*/ 566577 w 572883"/>
                <a:gd name="connsiteY37" fmla="*/ 269903 h 296027"/>
                <a:gd name="connsiteX38" fmla="*/ 564362 w 572883"/>
                <a:gd name="connsiteY38" fmla="*/ 274332 h 296027"/>
                <a:gd name="connsiteX39" fmla="*/ 561409 w 572883"/>
                <a:gd name="connsiteY39" fmla="*/ 278029 h 296027"/>
                <a:gd name="connsiteX40" fmla="*/ 558455 w 572883"/>
                <a:gd name="connsiteY40" fmla="*/ 281727 h 296027"/>
                <a:gd name="connsiteX41" fmla="*/ 554765 w 572883"/>
                <a:gd name="connsiteY41" fmla="*/ 284674 h 296027"/>
                <a:gd name="connsiteX42" fmla="*/ 551073 w 572883"/>
                <a:gd name="connsiteY42" fmla="*/ 287621 h 296027"/>
                <a:gd name="connsiteX43" fmla="*/ 546644 w 572883"/>
                <a:gd name="connsiteY43" fmla="*/ 289836 h 296027"/>
                <a:gd name="connsiteX44" fmla="*/ 542214 w 572883"/>
                <a:gd name="connsiteY44" fmla="*/ 292050 h 296027"/>
                <a:gd name="connsiteX45" fmla="*/ 537785 w 572883"/>
                <a:gd name="connsiteY45" fmla="*/ 294265 h 296027"/>
                <a:gd name="connsiteX46" fmla="*/ 532618 w 572883"/>
                <a:gd name="connsiteY46" fmla="*/ 295015 h 296027"/>
                <a:gd name="connsiteX47" fmla="*/ 527449 w 572883"/>
                <a:gd name="connsiteY47" fmla="*/ 295748 h 296027"/>
                <a:gd name="connsiteX48" fmla="*/ 523021 w 572883"/>
                <a:gd name="connsiteY48" fmla="*/ 296480 h 296027"/>
                <a:gd name="connsiteX49" fmla="*/ 50539 w 572883"/>
                <a:gd name="connsiteY49" fmla="*/ 296480 h 296027"/>
                <a:gd name="connsiteX50" fmla="*/ 45371 w 572883"/>
                <a:gd name="connsiteY50" fmla="*/ 295748 h 296027"/>
                <a:gd name="connsiteX51" fmla="*/ 40942 w 572883"/>
                <a:gd name="connsiteY51" fmla="*/ 295015 h 296027"/>
                <a:gd name="connsiteX52" fmla="*/ 35775 w 572883"/>
                <a:gd name="connsiteY52" fmla="*/ 294265 h 296027"/>
                <a:gd name="connsiteX53" fmla="*/ 31345 w 572883"/>
                <a:gd name="connsiteY53" fmla="*/ 292050 h 296027"/>
                <a:gd name="connsiteX54" fmla="*/ 26914 w 572883"/>
                <a:gd name="connsiteY54" fmla="*/ 289836 h 296027"/>
                <a:gd name="connsiteX55" fmla="*/ 22486 w 572883"/>
                <a:gd name="connsiteY55" fmla="*/ 287621 h 296027"/>
                <a:gd name="connsiteX56" fmla="*/ 18794 w 572883"/>
                <a:gd name="connsiteY56" fmla="*/ 284674 h 296027"/>
                <a:gd name="connsiteX57" fmla="*/ 15103 w 572883"/>
                <a:gd name="connsiteY57" fmla="*/ 281727 h 296027"/>
                <a:gd name="connsiteX58" fmla="*/ 12150 w 572883"/>
                <a:gd name="connsiteY58" fmla="*/ 278029 h 296027"/>
                <a:gd name="connsiteX59" fmla="*/ 9198 w 572883"/>
                <a:gd name="connsiteY59" fmla="*/ 274332 h 296027"/>
                <a:gd name="connsiteX60" fmla="*/ 6244 w 572883"/>
                <a:gd name="connsiteY60" fmla="*/ 269903 h 296027"/>
                <a:gd name="connsiteX61" fmla="*/ 4029 w 572883"/>
                <a:gd name="connsiteY61" fmla="*/ 265473 h 296027"/>
                <a:gd name="connsiteX62" fmla="*/ 2552 w 572883"/>
                <a:gd name="connsiteY62" fmla="*/ 261044 h 296027"/>
                <a:gd name="connsiteX63" fmla="*/ 1076 w 572883"/>
                <a:gd name="connsiteY63" fmla="*/ 255882 h 296027"/>
                <a:gd name="connsiteX64" fmla="*/ 337 w 572883"/>
                <a:gd name="connsiteY64" fmla="*/ 251452 h 296027"/>
                <a:gd name="connsiteX65" fmla="*/ 337 w 572883"/>
                <a:gd name="connsiteY65" fmla="*/ 246291 h 296027"/>
                <a:gd name="connsiteX66" fmla="*/ 3291 w 572883"/>
                <a:gd name="connsiteY66" fmla="*/ 246291 h 296027"/>
                <a:gd name="connsiteX67" fmla="*/ 3291 w 572883"/>
                <a:gd name="connsiteY67" fmla="*/ 245541 h 296027"/>
                <a:gd name="connsiteX68" fmla="*/ 4029 w 572883"/>
                <a:gd name="connsiteY68" fmla="*/ 250720 h 296027"/>
                <a:gd name="connsiteX69" fmla="*/ 3291 w 572883"/>
                <a:gd name="connsiteY69" fmla="*/ 250720 h 296027"/>
                <a:gd name="connsiteX70" fmla="*/ 4768 w 572883"/>
                <a:gd name="connsiteY70" fmla="*/ 255882 h 296027"/>
                <a:gd name="connsiteX71" fmla="*/ 4768 w 572883"/>
                <a:gd name="connsiteY71" fmla="*/ 255149 h 296027"/>
                <a:gd name="connsiteX72" fmla="*/ 5506 w 572883"/>
                <a:gd name="connsiteY72" fmla="*/ 260311 h 296027"/>
                <a:gd name="connsiteX73" fmla="*/ 5506 w 572883"/>
                <a:gd name="connsiteY73" fmla="*/ 259579 h 296027"/>
                <a:gd name="connsiteX74" fmla="*/ 6983 w 572883"/>
                <a:gd name="connsiteY74" fmla="*/ 264741 h 296027"/>
                <a:gd name="connsiteX75" fmla="*/ 6983 w 572883"/>
                <a:gd name="connsiteY75" fmla="*/ 264008 h 296027"/>
                <a:gd name="connsiteX76" fmla="*/ 9198 w 572883"/>
                <a:gd name="connsiteY76" fmla="*/ 268438 h 296027"/>
                <a:gd name="connsiteX77" fmla="*/ 9198 w 572883"/>
                <a:gd name="connsiteY77" fmla="*/ 268438 h 296027"/>
                <a:gd name="connsiteX78" fmla="*/ 11412 w 572883"/>
                <a:gd name="connsiteY78" fmla="*/ 272135 h 296027"/>
                <a:gd name="connsiteX79" fmla="*/ 11412 w 572883"/>
                <a:gd name="connsiteY79" fmla="*/ 272135 h 296027"/>
                <a:gd name="connsiteX80" fmla="*/ 14365 w 572883"/>
                <a:gd name="connsiteY80" fmla="*/ 275815 h 296027"/>
                <a:gd name="connsiteX81" fmla="*/ 14365 w 572883"/>
                <a:gd name="connsiteY81" fmla="*/ 275815 h 296027"/>
                <a:gd name="connsiteX82" fmla="*/ 17317 w 572883"/>
                <a:gd name="connsiteY82" fmla="*/ 279512 h 296027"/>
                <a:gd name="connsiteX83" fmla="*/ 17317 w 572883"/>
                <a:gd name="connsiteY83" fmla="*/ 279512 h 296027"/>
                <a:gd name="connsiteX84" fmla="*/ 21009 w 572883"/>
                <a:gd name="connsiteY84" fmla="*/ 282459 h 296027"/>
                <a:gd name="connsiteX85" fmla="*/ 20272 w 572883"/>
                <a:gd name="connsiteY85" fmla="*/ 282459 h 296027"/>
                <a:gd name="connsiteX86" fmla="*/ 24701 w 572883"/>
                <a:gd name="connsiteY86" fmla="*/ 285423 h 296027"/>
                <a:gd name="connsiteX87" fmla="*/ 23962 w 572883"/>
                <a:gd name="connsiteY87" fmla="*/ 285423 h 296027"/>
                <a:gd name="connsiteX88" fmla="*/ 28391 w 572883"/>
                <a:gd name="connsiteY88" fmla="*/ 287638 h 296027"/>
                <a:gd name="connsiteX89" fmla="*/ 28391 w 572883"/>
                <a:gd name="connsiteY89" fmla="*/ 287638 h 296027"/>
                <a:gd name="connsiteX90" fmla="*/ 32083 w 572883"/>
                <a:gd name="connsiteY90" fmla="*/ 289853 h 296027"/>
                <a:gd name="connsiteX91" fmla="*/ 32083 w 572883"/>
                <a:gd name="connsiteY91" fmla="*/ 289103 h 296027"/>
                <a:gd name="connsiteX92" fmla="*/ 36512 w 572883"/>
                <a:gd name="connsiteY92" fmla="*/ 291318 h 296027"/>
                <a:gd name="connsiteX93" fmla="*/ 36512 w 572883"/>
                <a:gd name="connsiteY93" fmla="*/ 291318 h 296027"/>
                <a:gd name="connsiteX94" fmla="*/ 40942 w 572883"/>
                <a:gd name="connsiteY94" fmla="*/ 292068 h 296027"/>
                <a:gd name="connsiteX95" fmla="*/ 40942 w 572883"/>
                <a:gd name="connsiteY95" fmla="*/ 292068 h 296027"/>
                <a:gd name="connsiteX96" fmla="*/ 46109 w 572883"/>
                <a:gd name="connsiteY96" fmla="*/ 292800 h 296027"/>
                <a:gd name="connsiteX97" fmla="*/ 46109 w 572883"/>
                <a:gd name="connsiteY97" fmla="*/ 292800 h 296027"/>
                <a:gd name="connsiteX98" fmla="*/ 50539 w 572883"/>
                <a:gd name="connsiteY98" fmla="*/ 293533 h 296027"/>
                <a:gd name="connsiteX99" fmla="*/ 522281 w 572883"/>
                <a:gd name="connsiteY99" fmla="*/ 293533 h 296027"/>
                <a:gd name="connsiteX100" fmla="*/ 527450 w 572883"/>
                <a:gd name="connsiteY100" fmla="*/ 292800 h 296027"/>
                <a:gd name="connsiteX101" fmla="*/ 527450 w 572883"/>
                <a:gd name="connsiteY101" fmla="*/ 292800 h 296027"/>
                <a:gd name="connsiteX102" fmla="*/ 531880 w 572883"/>
                <a:gd name="connsiteY102" fmla="*/ 292068 h 296027"/>
                <a:gd name="connsiteX103" fmla="*/ 531880 w 572883"/>
                <a:gd name="connsiteY103" fmla="*/ 292068 h 296027"/>
                <a:gd name="connsiteX104" fmla="*/ 537047 w 572883"/>
                <a:gd name="connsiteY104" fmla="*/ 291318 h 296027"/>
                <a:gd name="connsiteX105" fmla="*/ 536309 w 572883"/>
                <a:gd name="connsiteY105" fmla="*/ 291318 h 296027"/>
                <a:gd name="connsiteX106" fmla="*/ 541477 w 572883"/>
                <a:gd name="connsiteY106" fmla="*/ 289103 h 296027"/>
                <a:gd name="connsiteX107" fmla="*/ 540739 w 572883"/>
                <a:gd name="connsiteY107" fmla="*/ 289853 h 296027"/>
                <a:gd name="connsiteX108" fmla="*/ 545168 w 572883"/>
                <a:gd name="connsiteY108" fmla="*/ 287638 h 296027"/>
                <a:gd name="connsiteX109" fmla="*/ 545168 w 572883"/>
                <a:gd name="connsiteY109" fmla="*/ 287638 h 296027"/>
                <a:gd name="connsiteX110" fmla="*/ 548859 w 572883"/>
                <a:gd name="connsiteY110" fmla="*/ 285423 h 296027"/>
                <a:gd name="connsiteX111" fmla="*/ 548859 w 572883"/>
                <a:gd name="connsiteY111" fmla="*/ 285423 h 296027"/>
                <a:gd name="connsiteX112" fmla="*/ 552550 w 572883"/>
                <a:gd name="connsiteY112" fmla="*/ 282459 h 296027"/>
                <a:gd name="connsiteX113" fmla="*/ 552550 w 572883"/>
                <a:gd name="connsiteY113" fmla="*/ 282459 h 296027"/>
                <a:gd name="connsiteX114" fmla="*/ 556242 w 572883"/>
                <a:gd name="connsiteY114" fmla="*/ 279512 h 296027"/>
                <a:gd name="connsiteX115" fmla="*/ 556242 w 572883"/>
                <a:gd name="connsiteY115" fmla="*/ 279512 h 296027"/>
                <a:gd name="connsiteX116" fmla="*/ 559195 w 572883"/>
                <a:gd name="connsiteY116" fmla="*/ 275815 h 296027"/>
                <a:gd name="connsiteX117" fmla="*/ 559195 w 572883"/>
                <a:gd name="connsiteY117" fmla="*/ 275815 h 296027"/>
                <a:gd name="connsiteX118" fmla="*/ 562147 w 572883"/>
                <a:gd name="connsiteY118" fmla="*/ 272135 h 296027"/>
                <a:gd name="connsiteX119" fmla="*/ 562147 w 572883"/>
                <a:gd name="connsiteY119" fmla="*/ 272135 h 296027"/>
                <a:gd name="connsiteX120" fmla="*/ 564362 w 572883"/>
                <a:gd name="connsiteY120" fmla="*/ 268438 h 296027"/>
                <a:gd name="connsiteX121" fmla="*/ 564362 w 572883"/>
                <a:gd name="connsiteY121" fmla="*/ 268438 h 296027"/>
                <a:gd name="connsiteX122" fmla="*/ 565839 w 572883"/>
                <a:gd name="connsiteY122" fmla="*/ 264008 h 296027"/>
                <a:gd name="connsiteX123" fmla="*/ 565839 w 572883"/>
                <a:gd name="connsiteY123" fmla="*/ 264741 h 296027"/>
                <a:gd name="connsiteX124" fmla="*/ 568054 w 572883"/>
                <a:gd name="connsiteY124" fmla="*/ 259579 h 296027"/>
                <a:gd name="connsiteX125" fmla="*/ 568054 w 572883"/>
                <a:gd name="connsiteY125" fmla="*/ 260311 h 296027"/>
                <a:gd name="connsiteX126" fmla="*/ 568791 w 572883"/>
                <a:gd name="connsiteY126" fmla="*/ 255149 h 296027"/>
                <a:gd name="connsiteX127" fmla="*/ 568791 w 572883"/>
                <a:gd name="connsiteY127" fmla="*/ 255882 h 296027"/>
                <a:gd name="connsiteX128" fmla="*/ 569531 w 572883"/>
                <a:gd name="connsiteY128" fmla="*/ 250720 h 296027"/>
                <a:gd name="connsiteX129" fmla="*/ 569531 w 572883"/>
                <a:gd name="connsiteY129" fmla="*/ 245541 h 296027"/>
                <a:gd name="connsiteX130" fmla="*/ 569531 w 572883"/>
                <a:gd name="connsiteY130" fmla="*/ 246291 h 296027"/>
                <a:gd name="connsiteX131" fmla="*/ 569531 w 572883"/>
                <a:gd name="connsiteY131" fmla="*/ 50642 h 296027"/>
                <a:gd name="connsiteX132" fmla="*/ 569531 w 572883"/>
                <a:gd name="connsiteY132" fmla="*/ 46213 h 296027"/>
                <a:gd name="connsiteX133" fmla="*/ 569531 w 572883"/>
                <a:gd name="connsiteY133" fmla="*/ 46213 h 296027"/>
                <a:gd name="connsiteX134" fmla="*/ 568791 w 572883"/>
                <a:gd name="connsiteY134" fmla="*/ 41051 h 296027"/>
                <a:gd name="connsiteX135" fmla="*/ 568791 w 572883"/>
                <a:gd name="connsiteY135" fmla="*/ 41783 h 296027"/>
                <a:gd name="connsiteX136" fmla="*/ 568054 w 572883"/>
                <a:gd name="connsiteY136" fmla="*/ 36621 h 296027"/>
                <a:gd name="connsiteX137" fmla="*/ 568054 w 572883"/>
                <a:gd name="connsiteY137" fmla="*/ 36621 h 296027"/>
                <a:gd name="connsiteX138" fmla="*/ 565839 w 572883"/>
                <a:gd name="connsiteY138" fmla="*/ 32192 h 296027"/>
                <a:gd name="connsiteX139" fmla="*/ 565839 w 572883"/>
                <a:gd name="connsiteY139" fmla="*/ 32192 h 296027"/>
                <a:gd name="connsiteX140" fmla="*/ 564362 w 572883"/>
                <a:gd name="connsiteY140" fmla="*/ 28495 h 296027"/>
                <a:gd name="connsiteX141" fmla="*/ 564362 w 572883"/>
                <a:gd name="connsiteY141" fmla="*/ 28495 h 296027"/>
                <a:gd name="connsiteX142" fmla="*/ 562147 w 572883"/>
                <a:gd name="connsiteY142" fmla="*/ 24065 h 296027"/>
                <a:gd name="connsiteX143" fmla="*/ 562147 w 572883"/>
                <a:gd name="connsiteY143" fmla="*/ 24815 h 296027"/>
                <a:gd name="connsiteX144" fmla="*/ 559195 w 572883"/>
                <a:gd name="connsiteY144" fmla="*/ 20385 h 296027"/>
                <a:gd name="connsiteX145" fmla="*/ 559195 w 572883"/>
                <a:gd name="connsiteY145" fmla="*/ 21118 h 296027"/>
                <a:gd name="connsiteX146" fmla="*/ 556242 w 572883"/>
                <a:gd name="connsiteY146" fmla="*/ 17421 h 296027"/>
                <a:gd name="connsiteX147" fmla="*/ 556242 w 572883"/>
                <a:gd name="connsiteY147" fmla="*/ 17421 h 296027"/>
                <a:gd name="connsiteX148" fmla="*/ 552550 w 572883"/>
                <a:gd name="connsiteY148" fmla="*/ 14474 h 296027"/>
                <a:gd name="connsiteX149" fmla="*/ 552550 w 572883"/>
                <a:gd name="connsiteY149" fmla="*/ 14474 h 296027"/>
                <a:gd name="connsiteX150" fmla="*/ 548859 w 572883"/>
                <a:gd name="connsiteY150" fmla="*/ 11526 h 296027"/>
                <a:gd name="connsiteX151" fmla="*/ 548859 w 572883"/>
                <a:gd name="connsiteY151" fmla="*/ 11526 h 296027"/>
                <a:gd name="connsiteX152" fmla="*/ 545168 w 572883"/>
                <a:gd name="connsiteY152" fmla="*/ 9312 h 296027"/>
                <a:gd name="connsiteX153" fmla="*/ 545168 w 572883"/>
                <a:gd name="connsiteY153" fmla="*/ 9312 h 296027"/>
                <a:gd name="connsiteX154" fmla="*/ 540739 w 572883"/>
                <a:gd name="connsiteY154" fmla="*/ 7097 h 296027"/>
                <a:gd name="connsiteX155" fmla="*/ 541477 w 572883"/>
                <a:gd name="connsiteY155" fmla="*/ 7097 h 296027"/>
                <a:gd name="connsiteX156" fmla="*/ 536309 w 572883"/>
                <a:gd name="connsiteY156" fmla="*/ 5614 h 296027"/>
                <a:gd name="connsiteX157" fmla="*/ 537047 w 572883"/>
                <a:gd name="connsiteY157" fmla="*/ 5614 h 296027"/>
                <a:gd name="connsiteX158" fmla="*/ 531880 w 572883"/>
                <a:gd name="connsiteY158" fmla="*/ 4882 h 296027"/>
                <a:gd name="connsiteX159" fmla="*/ 531880 w 572883"/>
                <a:gd name="connsiteY159" fmla="*/ 4882 h 296027"/>
                <a:gd name="connsiteX160" fmla="*/ 527450 w 572883"/>
                <a:gd name="connsiteY160" fmla="*/ 4132 h 296027"/>
                <a:gd name="connsiteX161" fmla="*/ 527450 w 572883"/>
                <a:gd name="connsiteY161" fmla="*/ 4132 h 296027"/>
                <a:gd name="connsiteX162" fmla="*/ 522281 w 572883"/>
                <a:gd name="connsiteY162" fmla="*/ 3400 h 296027"/>
                <a:gd name="connsiteX163" fmla="*/ 50539 w 572883"/>
                <a:gd name="connsiteY163" fmla="*/ 3400 h 296027"/>
                <a:gd name="connsiteX164" fmla="*/ 46109 w 572883"/>
                <a:gd name="connsiteY164" fmla="*/ 4132 h 296027"/>
                <a:gd name="connsiteX165" fmla="*/ 46109 w 572883"/>
                <a:gd name="connsiteY165" fmla="*/ 4132 h 296027"/>
                <a:gd name="connsiteX166" fmla="*/ 40942 w 572883"/>
                <a:gd name="connsiteY166" fmla="*/ 4882 h 296027"/>
                <a:gd name="connsiteX167" fmla="*/ 40942 w 572883"/>
                <a:gd name="connsiteY167" fmla="*/ 4882 h 296027"/>
                <a:gd name="connsiteX168" fmla="*/ 36512 w 572883"/>
                <a:gd name="connsiteY168" fmla="*/ 5614 h 296027"/>
                <a:gd name="connsiteX169" fmla="*/ 36512 w 572883"/>
                <a:gd name="connsiteY169" fmla="*/ 5614 h 296027"/>
                <a:gd name="connsiteX170" fmla="*/ 32083 w 572883"/>
                <a:gd name="connsiteY170" fmla="*/ 7097 h 296027"/>
                <a:gd name="connsiteX171" fmla="*/ 32083 w 572883"/>
                <a:gd name="connsiteY171" fmla="*/ 7097 h 296027"/>
                <a:gd name="connsiteX172" fmla="*/ 28391 w 572883"/>
                <a:gd name="connsiteY172" fmla="*/ 9312 h 296027"/>
                <a:gd name="connsiteX173" fmla="*/ 28391 w 572883"/>
                <a:gd name="connsiteY173" fmla="*/ 9312 h 296027"/>
                <a:gd name="connsiteX174" fmla="*/ 23962 w 572883"/>
                <a:gd name="connsiteY174" fmla="*/ 11526 h 296027"/>
                <a:gd name="connsiteX175" fmla="*/ 24699 w 572883"/>
                <a:gd name="connsiteY175" fmla="*/ 11526 h 296027"/>
                <a:gd name="connsiteX176" fmla="*/ 20270 w 572883"/>
                <a:gd name="connsiteY176" fmla="*/ 14474 h 296027"/>
                <a:gd name="connsiteX177" fmla="*/ 21009 w 572883"/>
                <a:gd name="connsiteY177" fmla="*/ 14474 h 296027"/>
                <a:gd name="connsiteX178" fmla="*/ 17317 w 572883"/>
                <a:gd name="connsiteY178" fmla="*/ 17421 h 296027"/>
                <a:gd name="connsiteX179" fmla="*/ 17317 w 572883"/>
                <a:gd name="connsiteY179" fmla="*/ 17421 h 296027"/>
                <a:gd name="connsiteX180" fmla="*/ 14365 w 572883"/>
                <a:gd name="connsiteY180" fmla="*/ 21118 h 296027"/>
                <a:gd name="connsiteX181" fmla="*/ 14365 w 572883"/>
                <a:gd name="connsiteY181" fmla="*/ 20385 h 296027"/>
                <a:gd name="connsiteX182" fmla="*/ 11411 w 572883"/>
                <a:gd name="connsiteY182" fmla="*/ 24815 h 296027"/>
                <a:gd name="connsiteX183" fmla="*/ 11411 w 572883"/>
                <a:gd name="connsiteY183" fmla="*/ 24065 h 296027"/>
                <a:gd name="connsiteX184" fmla="*/ 9196 w 572883"/>
                <a:gd name="connsiteY184" fmla="*/ 28495 h 296027"/>
                <a:gd name="connsiteX185" fmla="*/ 9196 w 572883"/>
                <a:gd name="connsiteY185" fmla="*/ 28495 h 296027"/>
                <a:gd name="connsiteX186" fmla="*/ 6981 w 572883"/>
                <a:gd name="connsiteY186" fmla="*/ 32192 h 296027"/>
                <a:gd name="connsiteX187" fmla="*/ 6981 w 572883"/>
                <a:gd name="connsiteY187" fmla="*/ 32192 h 296027"/>
                <a:gd name="connsiteX188" fmla="*/ 5506 w 572883"/>
                <a:gd name="connsiteY188" fmla="*/ 36621 h 296027"/>
                <a:gd name="connsiteX189" fmla="*/ 5506 w 572883"/>
                <a:gd name="connsiteY189" fmla="*/ 36621 h 296027"/>
                <a:gd name="connsiteX190" fmla="*/ 4766 w 572883"/>
                <a:gd name="connsiteY190" fmla="*/ 41783 h 296027"/>
                <a:gd name="connsiteX191" fmla="*/ 4766 w 572883"/>
                <a:gd name="connsiteY191" fmla="*/ 41051 h 296027"/>
                <a:gd name="connsiteX192" fmla="*/ 3291 w 572883"/>
                <a:gd name="connsiteY192" fmla="*/ 46213 h 296027"/>
                <a:gd name="connsiteX193" fmla="*/ 4029 w 572883"/>
                <a:gd name="connsiteY193" fmla="*/ 46213 h 296027"/>
                <a:gd name="connsiteX194" fmla="*/ 3291 w 572883"/>
                <a:gd name="connsiteY194" fmla="*/ 50642 h 296027"/>
                <a:gd name="connsiteX195" fmla="*/ 3291 w 572883"/>
                <a:gd name="connsiteY195" fmla="*/ 50642 h 29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572883" h="296027">
                  <a:moveTo>
                    <a:pt x="339" y="50642"/>
                  </a:moveTo>
                  <a:lnTo>
                    <a:pt x="339" y="45480"/>
                  </a:lnTo>
                  <a:lnTo>
                    <a:pt x="1076" y="41051"/>
                  </a:lnTo>
                  <a:lnTo>
                    <a:pt x="2552" y="35889"/>
                  </a:lnTo>
                  <a:lnTo>
                    <a:pt x="4029" y="31459"/>
                  </a:lnTo>
                  <a:lnTo>
                    <a:pt x="6244" y="27030"/>
                  </a:lnTo>
                  <a:lnTo>
                    <a:pt x="9198" y="22600"/>
                  </a:lnTo>
                  <a:lnTo>
                    <a:pt x="12150" y="18903"/>
                  </a:lnTo>
                  <a:lnTo>
                    <a:pt x="15103" y="15206"/>
                  </a:lnTo>
                  <a:lnTo>
                    <a:pt x="18794" y="12259"/>
                  </a:lnTo>
                  <a:lnTo>
                    <a:pt x="22486" y="9312"/>
                  </a:lnTo>
                  <a:lnTo>
                    <a:pt x="26916" y="6347"/>
                  </a:lnTo>
                  <a:lnTo>
                    <a:pt x="31345" y="4132"/>
                  </a:lnTo>
                  <a:lnTo>
                    <a:pt x="35775" y="2667"/>
                  </a:lnTo>
                  <a:lnTo>
                    <a:pt x="40942" y="1918"/>
                  </a:lnTo>
                  <a:lnTo>
                    <a:pt x="45371" y="453"/>
                  </a:lnTo>
                  <a:lnTo>
                    <a:pt x="527449" y="453"/>
                  </a:lnTo>
                  <a:lnTo>
                    <a:pt x="532618" y="1918"/>
                  </a:lnTo>
                  <a:lnTo>
                    <a:pt x="537785" y="2667"/>
                  </a:lnTo>
                  <a:lnTo>
                    <a:pt x="542214" y="4132"/>
                  </a:lnTo>
                  <a:lnTo>
                    <a:pt x="546644" y="6347"/>
                  </a:lnTo>
                  <a:lnTo>
                    <a:pt x="551073" y="9312"/>
                  </a:lnTo>
                  <a:lnTo>
                    <a:pt x="554765" y="12259"/>
                  </a:lnTo>
                  <a:lnTo>
                    <a:pt x="558455" y="15206"/>
                  </a:lnTo>
                  <a:lnTo>
                    <a:pt x="561409" y="18903"/>
                  </a:lnTo>
                  <a:lnTo>
                    <a:pt x="564362" y="22600"/>
                  </a:lnTo>
                  <a:lnTo>
                    <a:pt x="566577" y="27030"/>
                  </a:lnTo>
                  <a:lnTo>
                    <a:pt x="568791" y="31459"/>
                  </a:lnTo>
                  <a:lnTo>
                    <a:pt x="571006" y="35889"/>
                  </a:lnTo>
                  <a:lnTo>
                    <a:pt x="571744" y="41051"/>
                  </a:lnTo>
                  <a:lnTo>
                    <a:pt x="572483" y="45480"/>
                  </a:lnTo>
                  <a:lnTo>
                    <a:pt x="573221" y="50642"/>
                  </a:lnTo>
                  <a:lnTo>
                    <a:pt x="573221" y="246291"/>
                  </a:lnTo>
                  <a:lnTo>
                    <a:pt x="572483" y="251452"/>
                  </a:lnTo>
                  <a:lnTo>
                    <a:pt x="571744" y="255882"/>
                  </a:lnTo>
                  <a:lnTo>
                    <a:pt x="571006" y="261044"/>
                  </a:lnTo>
                  <a:lnTo>
                    <a:pt x="568791" y="265473"/>
                  </a:lnTo>
                  <a:lnTo>
                    <a:pt x="566577" y="269903"/>
                  </a:lnTo>
                  <a:lnTo>
                    <a:pt x="564362" y="274332"/>
                  </a:lnTo>
                  <a:lnTo>
                    <a:pt x="561409" y="278029"/>
                  </a:lnTo>
                  <a:lnTo>
                    <a:pt x="558455" y="281727"/>
                  </a:lnTo>
                  <a:lnTo>
                    <a:pt x="554765" y="284674"/>
                  </a:lnTo>
                  <a:lnTo>
                    <a:pt x="551073" y="287621"/>
                  </a:lnTo>
                  <a:lnTo>
                    <a:pt x="546644" y="289836"/>
                  </a:lnTo>
                  <a:lnTo>
                    <a:pt x="542214" y="292050"/>
                  </a:lnTo>
                  <a:lnTo>
                    <a:pt x="537785" y="294265"/>
                  </a:lnTo>
                  <a:lnTo>
                    <a:pt x="532618" y="295015"/>
                  </a:lnTo>
                  <a:lnTo>
                    <a:pt x="527449" y="295748"/>
                  </a:lnTo>
                  <a:lnTo>
                    <a:pt x="523021" y="296480"/>
                  </a:lnTo>
                  <a:lnTo>
                    <a:pt x="50539" y="296480"/>
                  </a:lnTo>
                  <a:lnTo>
                    <a:pt x="45371" y="295748"/>
                  </a:lnTo>
                  <a:lnTo>
                    <a:pt x="40942" y="295015"/>
                  </a:lnTo>
                  <a:lnTo>
                    <a:pt x="35775" y="294265"/>
                  </a:lnTo>
                  <a:lnTo>
                    <a:pt x="31345" y="292050"/>
                  </a:lnTo>
                  <a:lnTo>
                    <a:pt x="26914" y="289836"/>
                  </a:lnTo>
                  <a:lnTo>
                    <a:pt x="22486" y="287621"/>
                  </a:lnTo>
                  <a:lnTo>
                    <a:pt x="18794" y="284674"/>
                  </a:lnTo>
                  <a:lnTo>
                    <a:pt x="15103" y="281727"/>
                  </a:lnTo>
                  <a:lnTo>
                    <a:pt x="12150" y="278029"/>
                  </a:lnTo>
                  <a:lnTo>
                    <a:pt x="9198" y="274332"/>
                  </a:lnTo>
                  <a:lnTo>
                    <a:pt x="6244" y="269903"/>
                  </a:lnTo>
                  <a:lnTo>
                    <a:pt x="4029" y="265473"/>
                  </a:lnTo>
                  <a:lnTo>
                    <a:pt x="2552" y="261044"/>
                  </a:lnTo>
                  <a:lnTo>
                    <a:pt x="1076" y="255882"/>
                  </a:lnTo>
                  <a:lnTo>
                    <a:pt x="337" y="251452"/>
                  </a:lnTo>
                  <a:lnTo>
                    <a:pt x="337" y="246291"/>
                  </a:lnTo>
                  <a:close/>
                  <a:moveTo>
                    <a:pt x="3291" y="246291"/>
                  </a:moveTo>
                  <a:lnTo>
                    <a:pt x="3291" y="245541"/>
                  </a:lnTo>
                  <a:lnTo>
                    <a:pt x="4029" y="250720"/>
                  </a:lnTo>
                  <a:lnTo>
                    <a:pt x="3291" y="250720"/>
                  </a:lnTo>
                  <a:lnTo>
                    <a:pt x="4768" y="255882"/>
                  </a:lnTo>
                  <a:lnTo>
                    <a:pt x="4768" y="255149"/>
                  </a:lnTo>
                  <a:lnTo>
                    <a:pt x="5506" y="260311"/>
                  </a:lnTo>
                  <a:lnTo>
                    <a:pt x="5506" y="259579"/>
                  </a:lnTo>
                  <a:lnTo>
                    <a:pt x="6983" y="264741"/>
                  </a:lnTo>
                  <a:lnTo>
                    <a:pt x="6983" y="264008"/>
                  </a:lnTo>
                  <a:lnTo>
                    <a:pt x="9198" y="268438"/>
                  </a:lnTo>
                  <a:lnTo>
                    <a:pt x="9198" y="268438"/>
                  </a:lnTo>
                  <a:lnTo>
                    <a:pt x="11412" y="272135"/>
                  </a:lnTo>
                  <a:lnTo>
                    <a:pt x="11412" y="272135"/>
                  </a:lnTo>
                  <a:lnTo>
                    <a:pt x="14365" y="275815"/>
                  </a:lnTo>
                  <a:lnTo>
                    <a:pt x="14365" y="275815"/>
                  </a:lnTo>
                  <a:lnTo>
                    <a:pt x="17317" y="279512"/>
                  </a:lnTo>
                  <a:lnTo>
                    <a:pt x="17317" y="279512"/>
                  </a:lnTo>
                  <a:lnTo>
                    <a:pt x="21009" y="282459"/>
                  </a:lnTo>
                  <a:lnTo>
                    <a:pt x="20272" y="282459"/>
                  </a:lnTo>
                  <a:lnTo>
                    <a:pt x="24701" y="285423"/>
                  </a:lnTo>
                  <a:lnTo>
                    <a:pt x="23962" y="285423"/>
                  </a:lnTo>
                  <a:lnTo>
                    <a:pt x="28391" y="287638"/>
                  </a:lnTo>
                  <a:lnTo>
                    <a:pt x="28391" y="287638"/>
                  </a:lnTo>
                  <a:lnTo>
                    <a:pt x="32083" y="289853"/>
                  </a:lnTo>
                  <a:lnTo>
                    <a:pt x="32083" y="289103"/>
                  </a:lnTo>
                  <a:lnTo>
                    <a:pt x="36512" y="291318"/>
                  </a:lnTo>
                  <a:lnTo>
                    <a:pt x="36512" y="291318"/>
                  </a:lnTo>
                  <a:lnTo>
                    <a:pt x="40942" y="292068"/>
                  </a:lnTo>
                  <a:lnTo>
                    <a:pt x="40942" y="292068"/>
                  </a:lnTo>
                  <a:lnTo>
                    <a:pt x="46109" y="292800"/>
                  </a:lnTo>
                  <a:lnTo>
                    <a:pt x="46109" y="292800"/>
                  </a:lnTo>
                  <a:lnTo>
                    <a:pt x="50539" y="293533"/>
                  </a:lnTo>
                  <a:lnTo>
                    <a:pt x="522281" y="293533"/>
                  </a:lnTo>
                  <a:lnTo>
                    <a:pt x="527450" y="292800"/>
                  </a:lnTo>
                  <a:lnTo>
                    <a:pt x="527450" y="292800"/>
                  </a:lnTo>
                  <a:lnTo>
                    <a:pt x="531880" y="292068"/>
                  </a:lnTo>
                  <a:lnTo>
                    <a:pt x="531880" y="292068"/>
                  </a:lnTo>
                  <a:lnTo>
                    <a:pt x="537047" y="291318"/>
                  </a:lnTo>
                  <a:lnTo>
                    <a:pt x="536309" y="291318"/>
                  </a:lnTo>
                  <a:lnTo>
                    <a:pt x="541477" y="289103"/>
                  </a:lnTo>
                  <a:lnTo>
                    <a:pt x="540739" y="289853"/>
                  </a:lnTo>
                  <a:lnTo>
                    <a:pt x="545168" y="287638"/>
                  </a:lnTo>
                  <a:lnTo>
                    <a:pt x="545168" y="287638"/>
                  </a:lnTo>
                  <a:lnTo>
                    <a:pt x="548859" y="285423"/>
                  </a:lnTo>
                  <a:lnTo>
                    <a:pt x="548859" y="285423"/>
                  </a:lnTo>
                  <a:lnTo>
                    <a:pt x="552550" y="282459"/>
                  </a:lnTo>
                  <a:lnTo>
                    <a:pt x="552550" y="282459"/>
                  </a:lnTo>
                  <a:lnTo>
                    <a:pt x="556242" y="279512"/>
                  </a:lnTo>
                  <a:lnTo>
                    <a:pt x="556242" y="279512"/>
                  </a:lnTo>
                  <a:lnTo>
                    <a:pt x="559195" y="275815"/>
                  </a:lnTo>
                  <a:lnTo>
                    <a:pt x="559195" y="275815"/>
                  </a:lnTo>
                  <a:lnTo>
                    <a:pt x="562147" y="272135"/>
                  </a:lnTo>
                  <a:lnTo>
                    <a:pt x="562147" y="272135"/>
                  </a:lnTo>
                  <a:lnTo>
                    <a:pt x="564362" y="268438"/>
                  </a:lnTo>
                  <a:lnTo>
                    <a:pt x="564362" y="268438"/>
                  </a:lnTo>
                  <a:lnTo>
                    <a:pt x="565839" y="264008"/>
                  </a:lnTo>
                  <a:lnTo>
                    <a:pt x="565839" y="264741"/>
                  </a:lnTo>
                  <a:lnTo>
                    <a:pt x="568054" y="259579"/>
                  </a:lnTo>
                  <a:lnTo>
                    <a:pt x="568054" y="260311"/>
                  </a:lnTo>
                  <a:lnTo>
                    <a:pt x="568791" y="255149"/>
                  </a:lnTo>
                  <a:lnTo>
                    <a:pt x="568791" y="255882"/>
                  </a:lnTo>
                  <a:lnTo>
                    <a:pt x="569531" y="250720"/>
                  </a:lnTo>
                  <a:lnTo>
                    <a:pt x="569531" y="245541"/>
                  </a:lnTo>
                  <a:lnTo>
                    <a:pt x="569531" y="246291"/>
                  </a:lnTo>
                  <a:lnTo>
                    <a:pt x="569531" y="50642"/>
                  </a:lnTo>
                  <a:lnTo>
                    <a:pt x="569531" y="46213"/>
                  </a:lnTo>
                  <a:lnTo>
                    <a:pt x="569531" y="46213"/>
                  </a:lnTo>
                  <a:lnTo>
                    <a:pt x="568791" y="41051"/>
                  </a:lnTo>
                  <a:lnTo>
                    <a:pt x="568791" y="41783"/>
                  </a:lnTo>
                  <a:lnTo>
                    <a:pt x="568054" y="36621"/>
                  </a:lnTo>
                  <a:lnTo>
                    <a:pt x="568054" y="36621"/>
                  </a:lnTo>
                  <a:lnTo>
                    <a:pt x="565839" y="32192"/>
                  </a:lnTo>
                  <a:lnTo>
                    <a:pt x="565839" y="32192"/>
                  </a:lnTo>
                  <a:lnTo>
                    <a:pt x="564362" y="28495"/>
                  </a:lnTo>
                  <a:lnTo>
                    <a:pt x="564362" y="28495"/>
                  </a:lnTo>
                  <a:lnTo>
                    <a:pt x="562147" y="24065"/>
                  </a:lnTo>
                  <a:lnTo>
                    <a:pt x="562147" y="24815"/>
                  </a:lnTo>
                  <a:lnTo>
                    <a:pt x="559195" y="20385"/>
                  </a:lnTo>
                  <a:lnTo>
                    <a:pt x="559195" y="21118"/>
                  </a:lnTo>
                  <a:lnTo>
                    <a:pt x="556242" y="17421"/>
                  </a:lnTo>
                  <a:lnTo>
                    <a:pt x="556242" y="17421"/>
                  </a:lnTo>
                  <a:lnTo>
                    <a:pt x="552550" y="14474"/>
                  </a:lnTo>
                  <a:lnTo>
                    <a:pt x="552550" y="14474"/>
                  </a:lnTo>
                  <a:lnTo>
                    <a:pt x="548859" y="11526"/>
                  </a:lnTo>
                  <a:lnTo>
                    <a:pt x="548859" y="11526"/>
                  </a:lnTo>
                  <a:lnTo>
                    <a:pt x="545168" y="9312"/>
                  </a:lnTo>
                  <a:lnTo>
                    <a:pt x="545168" y="9312"/>
                  </a:lnTo>
                  <a:lnTo>
                    <a:pt x="540739" y="7097"/>
                  </a:lnTo>
                  <a:lnTo>
                    <a:pt x="541477" y="7097"/>
                  </a:lnTo>
                  <a:lnTo>
                    <a:pt x="536309" y="5614"/>
                  </a:lnTo>
                  <a:lnTo>
                    <a:pt x="537047" y="5614"/>
                  </a:lnTo>
                  <a:lnTo>
                    <a:pt x="531880" y="4882"/>
                  </a:lnTo>
                  <a:lnTo>
                    <a:pt x="531880" y="4882"/>
                  </a:lnTo>
                  <a:lnTo>
                    <a:pt x="527450" y="4132"/>
                  </a:lnTo>
                  <a:lnTo>
                    <a:pt x="527450" y="4132"/>
                  </a:lnTo>
                  <a:lnTo>
                    <a:pt x="522281" y="3400"/>
                  </a:lnTo>
                  <a:lnTo>
                    <a:pt x="50539" y="3400"/>
                  </a:lnTo>
                  <a:lnTo>
                    <a:pt x="46109" y="4132"/>
                  </a:lnTo>
                  <a:lnTo>
                    <a:pt x="46109" y="4132"/>
                  </a:lnTo>
                  <a:lnTo>
                    <a:pt x="40942" y="4882"/>
                  </a:lnTo>
                  <a:lnTo>
                    <a:pt x="40942" y="4882"/>
                  </a:lnTo>
                  <a:lnTo>
                    <a:pt x="36512" y="5614"/>
                  </a:lnTo>
                  <a:lnTo>
                    <a:pt x="36512" y="5614"/>
                  </a:lnTo>
                  <a:lnTo>
                    <a:pt x="32083" y="7097"/>
                  </a:lnTo>
                  <a:lnTo>
                    <a:pt x="32083" y="7097"/>
                  </a:lnTo>
                  <a:lnTo>
                    <a:pt x="28391" y="9312"/>
                  </a:lnTo>
                  <a:lnTo>
                    <a:pt x="28391" y="9312"/>
                  </a:lnTo>
                  <a:lnTo>
                    <a:pt x="23962" y="11526"/>
                  </a:lnTo>
                  <a:lnTo>
                    <a:pt x="24699" y="11526"/>
                  </a:lnTo>
                  <a:lnTo>
                    <a:pt x="20270" y="14474"/>
                  </a:lnTo>
                  <a:lnTo>
                    <a:pt x="21009" y="14474"/>
                  </a:lnTo>
                  <a:lnTo>
                    <a:pt x="17317" y="17421"/>
                  </a:lnTo>
                  <a:lnTo>
                    <a:pt x="17317" y="17421"/>
                  </a:lnTo>
                  <a:lnTo>
                    <a:pt x="14365" y="21118"/>
                  </a:lnTo>
                  <a:lnTo>
                    <a:pt x="14365" y="20385"/>
                  </a:lnTo>
                  <a:lnTo>
                    <a:pt x="11411" y="24815"/>
                  </a:lnTo>
                  <a:lnTo>
                    <a:pt x="11411" y="24065"/>
                  </a:lnTo>
                  <a:lnTo>
                    <a:pt x="9196" y="28495"/>
                  </a:lnTo>
                  <a:lnTo>
                    <a:pt x="9196" y="28495"/>
                  </a:lnTo>
                  <a:lnTo>
                    <a:pt x="6981" y="32192"/>
                  </a:lnTo>
                  <a:lnTo>
                    <a:pt x="6981" y="32192"/>
                  </a:lnTo>
                  <a:lnTo>
                    <a:pt x="5506" y="36621"/>
                  </a:lnTo>
                  <a:lnTo>
                    <a:pt x="5506" y="36621"/>
                  </a:lnTo>
                  <a:lnTo>
                    <a:pt x="4766" y="41783"/>
                  </a:lnTo>
                  <a:lnTo>
                    <a:pt x="4766" y="41051"/>
                  </a:lnTo>
                  <a:lnTo>
                    <a:pt x="3291" y="46213"/>
                  </a:lnTo>
                  <a:lnTo>
                    <a:pt x="4029" y="46213"/>
                  </a:lnTo>
                  <a:lnTo>
                    <a:pt x="3291" y="50642"/>
                  </a:lnTo>
                  <a:lnTo>
                    <a:pt x="3291" y="50642"/>
                  </a:lnTo>
                </a:path>
              </a:pathLst>
            </a:custGeom>
            <a:solidFill>
              <a:srgbClr val="548235"/>
            </a:solidFill>
            <a:ln w="737" cap="flat">
              <a:noFill/>
              <a:prstDash val="solid"/>
              <a:miter/>
            </a:ln>
          </p:spPr>
          <p:txBody>
            <a:bodyPr rtlCol="0" anchor="ctr"/>
            <a:lstStyle/>
            <a:p>
              <a:endParaRPr lang="en-US"/>
            </a:p>
          </p:txBody>
        </p:sp>
        <p:sp>
          <p:nvSpPr>
            <p:cNvPr id="260" name="TextBox 259">
              <a:extLst>
                <a:ext uri="{FF2B5EF4-FFF2-40B4-BE49-F238E27FC236}">
                  <a16:creationId xmlns:a16="http://schemas.microsoft.com/office/drawing/2014/main" id="{94063CAE-1BE1-4705-9232-D0F12DEEFE56}"/>
                </a:ext>
              </a:extLst>
            </p:cNvPr>
            <p:cNvSpPr txBox="1"/>
            <p:nvPr/>
          </p:nvSpPr>
          <p:spPr>
            <a:xfrm>
              <a:off x="7848874" y="5176645"/>
              <a:ext cx="275161"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W</a:t>
              </a:r>
            </a:p>
          </p:txBody>
        </p:sp>
        <p:sp>
          <p:nvSpPr>
            <p:cNvPr id="261" name="TextBox 260">
              <a:extLst>
                <a:ext uri="{FF2B5EF4-FFF2-40B4-BE49-F238E27FC236}">
                  <a16:creationId xmlns:a16="http://schemas.microsoft.com/office/drawing/2014/main" id="{DB70CA8D-47BC-495E-A7A0-23E3B01D8D4A}"/>
                </a:ext>
              </a:extLst>
            </p:cNvPr>
            <p:cNvSpPr txBox="1"/>
            <p:nvPr/>
          </p:nvSpPr>
          <p:spPr>
            <a:xfrm>
              <a:off x="7933034" y="517664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262" name="TextBox 261">
              <a:extLst>
                <a:ext uri="{FF2B5EF4-FFF2-40B4-BE49-F238E27FC236}">
                  <a16:creationId xmlns:a16="http://schemas.microsoft.com/office/drawing/2014/main" id="{4C0E0F5C-B07D-4861-93D5-5271A7A8BA35}"/>
                </a:ext>
              </a:extLst>
            </p:cNvPr>
            <p:cNvSpPr txBox="1"/>
            <p:nvPr/>
          </p:nvSpPr>
          <p:spPr>
            <a:xfrm>
              <a:off x="7976591" y="5176645"/>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b</a:t>
              </a:r>
            </a:p>
          </p:txBody>
        </p:sp>
        <p:sp>
          <p:nvSpPr>
            <p:cNvPr id="263" name="TextBox 262">
              <a:extLst>
                <a:ext uri="{FF2B5EF4-FFF2-40B4-BE49-F238E27FC236}">
                  <a16:creationId xmlns:a16="http://schemas.microsoft.com/office/drawing/2014/main" id="{71ED4DC3-C958-40F1-A4AA-18EA1140DD74}"/>
                </a:ext>
              </a:extLst>
            </p:cNvPr>
            <p:cNvSpPr txBox="1"/>
            <p:nvPr/>
          </p:nvSpPr>
          <p:spPr>
            <a:xfrm>
              <a:off x="7763236" y="5294765"/>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I</a:t>
              </a:r>
            </a:p>
          </p:txBody>
        </p:sp>
        <p:sp>
          <p:nvSpPr>
            <p:cNvPr id="264" name="TextBox 263">
              <a:extLst>
                <a:ext uri="{FF2B5EF4-FFF2-40B4-BE49-F238E27FC236}">
                  <a16:creationId xmlns:a16="http://schemas.microsoft.com/office/drawing/2014/main" id="{B27FBCAD-5DA1-4583-971D-46559559E8DE}"/>
                </a:ext>
              </a:extLst>
            </p:cNvPr>
            <p:cNvSpPr txBox="1"/>
            <p:nvPr/>
          </p:nvSpPr>
          <p:spPr>
            <a:xfrm>
              <a:off x="7795719" y="529476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n</a:t>
              </a:r>
            </a:p>
          </p:txBody>
        </p:sp>
        <p:sp>
          <p:nvSpPr>
            <p:cNvPr id="265" name="TextBox 264">
              <a:extLst>
                <a:ext uri="{FF2B5EF4-FFF2-40B4-BE49-F238E27FC236}">
                  <a16:creationId xmlns:a16="http://schemas.microsoft.com/office/drawing/2014/main" id="{681C9D0D-5F97-45F3-9778-139F8DAFAF27}"/>
                </a:ext>
              </a:extLst>
            </p:cNvPr>
            <p:cNvSpPr txBox="1"/>
            <p:nvPr/>
          </p:nvSpPr>
          <p:spPr>
            <a:xfrm>
              <a:off x="7845182" y="5294765"/>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266" name="TextBox 265">
              <a:extLst>
                <a:ext uri="{FF2B5EF4-FFF2-40B4-BE49-F238E27FC236}">
                  <a16:creationId xmlns:a16="http://schemas.microsoft.com/office/drawing/2014/main" id="{E59D03CD-06CC-4B0D-94BF-1F786694CF07}"/>
                </a:ext>
              </a:extLst>
            </p:cNvPr>
            <p:cNvSpPr txBox="1"/>
            <p:nvPr/>
          </p:nvSpPr>
          <p:spPr>
            <a:xfrm>
              <a:off x="7872498" y="529476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267" name="TextBox 266">
              <a:extLst>
                <a:ext uri="{FF2B5EF4-FFF2-40B4-BE49-F238E27FC236}">
                  <a16:creationId xmlns:a16="http://schemas.microsoft.com/office/drawing/2014/main" id="{4F4CA77C-03C8-416D-8AB0-8DD19ABFD8D5}"/>
                </a:ext>
              </a:extLst>
            </p:cNvPr>
            <p:cNvSpPr txBox="1"/>
            <p:nvPr/>
          </p:nvSpPr>
          <p:spPr>
            <a:xfrm>
              <a:off x="7916055" y="5294765"/>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268" name="TextBox 267">
              <a:extLst>
                <a:ext uri="{FF2B5EF4-FFF2-40B4-BE49-F238E27FC236}">
                  <a16:creationId xmlns:a16="http://schemas.microsoft.com/office/drawing/2014/main" id="{0D9E0B0F-FED7-431C-8A5E-914A3CF8D1C1}"/>
                </a:ext>
              </a:extLst>
            </p:cNvPr>
            <p:cNvSpPr txBox="1"/>
            <p:nvPr/>
          </p:nvSpPr>
          <p:spPr>
            <a:xfrm>
              <a:off x="7948538" y="5294765"/>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f</a:t>
              </a:r>
            </a:p>
          </p:txBody>
        </p:sp>
        <p:sp>
          <p:nvSpPr>
            <p:cNvPr id="269" name="TextBox 268">
              <a:extLst>
                <a:ext uri="{FF2B5EF4-FFF2-40B4-BE49-F238E27FC236}">
                  <a16:creationId xmlns:a16="http://schemas.microsoft.com/office/drawing/2014/main" id="{6CF2AC55-0AFC-49A3-8B2A-2DDD9079D9D7}"/>
                </a:ext>
              </a:extLst>
            </p:cNvPr>
            <p:cNvSpPr txBox="1"/>
            <p:nvPr/>
          </p:nvSpPr>
          <p:spPr>
            <a:xfrm>
              <a:off x="7981759" y="529476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270" name="TextBox 269">
              <a:extLst>
                <a:ext uri="{FF2B5EF4-FFF2-40B4-BE49-F238E27FC236}">
                  <a16:creationId xmlns:a16="http://schemas.microsoft.com/office/drawing/2014/main" id="{784E995A-F624-4A2F-B6E5-ECB7A0BC5A0C}"/>
                </a:ext>
              </a:extLst>
            </p:cNvPr>
            <p:cNvSpPr txBox="1"/>
            <p:nvPr/>
          </p:nvSpPr>
          <p:spPr>
            <a:xfrm>
              <a:off x="8025316" y="529476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c</a:t>
              </a:r>
            </a:p>
          </p:txBody>
        </p:sp>
        <p:sp>
          <p:nvSpPr>
            <p:cNvPr id="271" name="TextBox 270">
              <a:extLst>
                <a:ext uri="{FF2B5EF4-FFF2-40B4-BE49-F238E27FC236}">
                  <a16:creationId xmlns:a16="http://schemas.microsoft.com/office/drawing/2014/main" id="{FBBB80A9-0552-4B45-90EC-5E3CEE63D85C}"/>
                </a:ext>
              </a:extLst>
            </p:cNvPr>
            <p:cNvSpPr txBox="1"/>
            <p:nvPr/>
          </p:nvSpPr>
          <p:spPr>
            <a:xfrm>
              <a:off x="8068873" y="529476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272" name="Freeform: Shape 271">
              <a:extLst>
                <a:ext uri="{FF2B5EF4-FFF2-40B4-BE49-F238E27FC236}">
                  <a16:creationId xmlns:a16="http://schemas.microsoft.com/office/drawing/2014/main" id="{0BCFB24F-F598-47EB-A97F-EF5237FBFC77}"/>
                </a:ext>
              </a:extLst>
            </p:cNvPr>
            <p:cNvSpPr/>
            <p:nvPr/>
          </p:nvSpPr>
          <p:spPr>
            <a:xfrm>
              <a:off x="8398762" y="5190611"/>
              <a:ext cx="625291" cy="293097"/>
            </a:xfrm>
            <a:custGeom>
              <a:avLst/>
              <a:gdLst>
                <a:gd name="connsiteX0" fmla="*/ 446 w 625291"/>
                <a:gd name="connsiteY0" fmla="*/ 49177 h 293097"/>
                <a:gd name="connsiteX1" fmla="*/ 49170 w 625291"/>
                <a:gd name="connsiteY1" fmla="*/ 453 h 293097"/>
                <a:gd name="connsiteX2" fmla="*/ 577013 w 625291"/>
                <a:gd name="connsiteY2" fmla="*/ 453 h 293097"/>
                <a:gd name="connsiteX3" fmla="*/ 625737 w 625291"/>
                <a:gd name="connsiteY3" fmla="*/ 49177 h 293097"/>
                <a:gd name="connsiteX4" fmla="*/ 625737 w 625291"/>
                <a:gd name="connsiteY4" fmla="*/ 244826 h 293097"/>
                <a:gd name="connsiteX5" fmla="*/ 577013 w 625291"/>
                <a:gd name="connsiteY5" fmla="*/ 293550 h 293097"/>
                <a:gd name="connsiteX6" fmla="*/ 49170 w 625291"/>
                <a:gd name="connsiteY6" fmla="*/ 293550 h 293097"/>
                <a:gd name="connsiteX7" fmla="*/ 446 w 625291"/>
                <a:gd name="connsiteY7" fmla="*/ 244826 h 29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291" h="293097">
                  <a:moveTo>
                    <a:pt x="446" y="49177"/>
                  </a:moveTo>
                  <a:cubicBezTo>
                    <a:pt x="446" y="22600"/>
                    <a:pt x="21856" y="453"/>
                    <a:pt x="49170" y="453"/>
                  </a:cubicBezTo>
                  <a:lnTo>
                    <a:pt x="577013" y="453"/>
                  </a:lnTo>
                  <a:cubicBezTo>
                    <a:pt x="604340" y="453"/>
                    <a:pt x="625737" y="22600"/>
                    <a:pt x="625737" y="49177"/>
                  </a:cubicBezTo>
                  <a:lnTo>
                    <a:pt x="625737" y="244826"/>
                  </a:lnTo>
                  <a:cubicBezTo>
                    <a:pt x="625737" y="271403"/>
                    <a:pt x="604340" y="293550"/>
                    <a:pt x="577013" y="293550"/>
                  </a:cubicBezTo>
                  <a:lnTo>
                    <a:pt x="49170" y="293550"/>
                  </a:lnTo>
                  <a:cubicBezTo>
                    <a:pt x="21856" y="293550"/>
                    <a:pt x="446" y="271403"/>
                    <a:pt x="446" y="244826"/>
                  </a:cubicBezTo>
                </a:path>
              </a:pathLst>
            </a:custGeom>
            <a:solidFill>
              <a:srgbClr val="92D050"/>
            </a:solidFill>
            <a:ln w="737"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EE011241-D2C1-4B5B-A53C-53011FFD76B0}"/>
                </a:ext>
              </a:extLst>
            </p:cNvPr>
            <p:cNvSpPr/>
            <p:nvPr/>
          </p:nvSpPr>
          <p:spPr>
            <a:xfrm>
              <a:off x="8397286" y="5189146"/>
              <a:ext cx="628981" cy="296027"/>
            </a:xfrm>
            <a:custGeom>
              <a:avLst/>
              <a:gdLst>
                <a:gd name="connsiteX0" fmla="*/ 446 w 628981"/>
                <a:gd name="connsiteY0" fmla="*/ 50642 h 296027"/>
                <a:gd name="connsiteX1" fmla="*/ 446 w 628981"/>
                <a:gd name="connsiteY1" fmla="*/ 45480 h 296027"/>
                <a:gd name="connsiteX2" fmla="*/ 1184 w 628981"/>
                <a:gd name="connsiteY2" fmla="*/ 41051 h 296027"/>
                <a:gd name="connsiteX3" fmla="*/ 2660 w 628981"/>
                <a:gd name="connsiteY3" fmla="*/ 35889 h 296027"/>
                <a:gd name="connsiteX4" fmla="*/ 4138 w 628981"/>
                <a:gd name="connsiteY4" fmla="*/ 31459 h 296027"/>
                <a:gd name="connsiteX5" fmla="*/ 6352 w 628981"/>
                <a:gd name="connsiteY5" fmla="*/ 27030 h 296027"/>
                <a:gd name="connsiteX6" fmla="*/ 8567 w 628981"/>
                <a:gd name="connsiteY6" fmla="*/ 22600 h 296027"/>
                <a:gd name="connsiteX7" fmla="*/ 11520 w 628981"/>
                <a:gd name="connsiteY7" fmla="*/ 18903 h 296027"/>
                <a:gd name="connsiteX8" fmla="*/ 15210 w 628981"/>
                <a:gd name="connsiteY8" fmla="*/ 15206 h 296027"/>
                <a:gd name="connsiteX9" fmla="*/ 18902 w 628981"/>
                <a:gd name="connsiteY9" fmla="*/ 12259 h 296027"/>
                <a:gd name="connsiteX10" fmla="*/ 22593 w 628981"/>
                <a:gd name="connsiteY10" fmla="*/ 9312 h 296027"/>
                <a:gd name="connsiteX11" fmla="*/ 26283 w 628981"/>
                <a:gd name="connsiteY11" fmla="*/ 6347 h 296027"/>
                <a:gd name="connsiteX12" fmla="*/ 30713 w 628981"/>
                <a:gd name="connsiteY12" fmla="*/ 4132 h 296027"/>
                <a:gd name="connsiteX13" fmla="*/ 35882 w 628981"/>
                <a:gd name="connsiteY13" fmla="*/ 2667 h 296027"/>
                <a:gd name="connsiteX14" fmla="*/ 40311 w 628981"/>
                <a:gd name="connsiteY14" fmla="*/ 1918 h 296027"/>
                <a:gd name="connsiteX15" fmla="*/ 45478 w 628981"/>
                <a:gd name="connsiteY15" fmla="*/ 453 h 296027"/>
                <a:gd name="connsiteX16" fmla="*/ 583668 w 628981"/>
                <a:gd name="connsiteY16" fmla="*/ 453 h 296027"/>
                <a:gd name="connsiteX17" fmla="*/ 588829 w 628981"/>
                <a:gd name="connsiteY17" fmla="*/ 1918 h 296027"/>
                <a:gd name="connsiteX18" fmla="*/ 593991 w 628981"/>
                <a:gd name="connsiteY18" fmla="*/ 2667 h 296027"/>
                <a:gd name="connsiteX19" fmla="*/ 598421 w 628981"/>
                <a:gd name="connsiteY19" fmla="*/ 4132 h 296027"/>
                <a:gd name="connsiteX20" fmla="*/ 602850 w 628981"/>
                <a:gd name="connsiteY20" fmla="*/ 6347 h 296027"/>
                <a:gd name="connsiteX21" fmla="*/ 607280 w 628981"/>
                <a:gd name="connsiteY21" fmla="*/ 9312 h 296027"/>
                <a:gd name="connsiteX22" fmla="*/ 610977 w 628981"/>
                <a:gd name="connsiteY22" fmla="*/ 12259 h 296027"/>
                <a:gd name="connsiteX23" fmla="*/ 614674 w 628981"/>
                <a:gd name="connsiteY23" fmla="*/ 15206 h 296027"/>
                <a:gd name="connsiteX24" fmla="*/ 617621 w 628981"/>
                <a:gd name="connsiteY24" fmla="*/ 18903 h 296027"/>
                <a:gd name="connsiteX25" fmla="*/ 620568 w 628981"/>
                <a:gd name="connsiteY25" fmla="*/ 22600 h 296027"/>
                <a:gd name="connsiteX26" fmla="*/ 622783 w 628981"/>
                <a:gd name="connsiteY26" fmla="*/ 27030 h 296027"/>
                <a:gd name="connsiteX27" fmla="*/ 624998 w 628981"/>
                <a:gd name="connsiteY27" fmla="*/ 31459 h 296027"/>
                <a:gd name="connsiteX28" fmla="*/ 626480 w 628981"/>
                <a:gd name="connsiteY28" fmla="*/ 35889 h 296027"/>
                <a:gd name="connsiteX29" fmla="*/ 627963 w 628981"/>
                <a:gd name="connsiteY29" fmla="*/ 41051 h 296027"/>
                <a:gd name="connsiteX30" fmla="*/ 628695 w 628981"/>
                <a:gd name="connsiteY30" fmla="*/ 45480 h 296027"/>
                <a:gd name="connsiteX31" fmla="*/ 629427 w 628981"/>
                <a:gd name="connsiteY31" fmla="*/ 50642 h 296027"/>
                <a:gd name="connsiteX32" fmla="*/ 629427 w 628981"/>
                <a:gd name="connsiteY32" fmla="*/ 246291 h 296027"/>
                <a:gd name="connsiteX33" fmla="*/ 628695 w 628981"/>
                <a:gd name="connsiteY33" fmla="*/ 251452 h 296027"/>
                <a:gd name="connsiteX34" fmla="*/ 627963 w 628981"/>
                <a:gd name="connsiteY34" fmla="*/ 255882 h 296027"/>
                <a:gd name="connsiteX35" fmla="*/ 626480 w 628981"/>
                <a:gd name="connsiteY35" fmla="*/ 261044 h 296027"/>
                <a:gd name="connsiteX36" fmla="*/ 624998 w 628981"/>
                <a:gd name="connsiteY36" fmla="*/ 265473 h 296027"/>
                <a:gd name="connsiteX37" fmla="*/ 622783 w 628981"/>
                <a:gd name="connsiteY37" fmla="*/ 269903 h 296027"/>
                <a:gd name="connsiteX38" fmla="*/ 620568 w 628981"/>
                <a:gd name="connsiteY38" fmla="*/ 274332 h 296027"/>
                <a:gd name="connsiteX39" fmla="*/ 617621 w 628981"/>
                <a:gd name="connsiteY39" fmla="*/ 278029 h 296027"/>
                <a:gd name="connsiteX40" fmla="*/ 614674 w 628981"/>
                <a:gd name="connsiteY40" fmla="*/ 281727 h 296027"/>
                <a:gd name="connsiteX41" fmla="*/ 610977 w 628981"/>
                <a:gd name="connsiteY41" fmla="*/ 284674 h 296027"/>
                <a:gd name="connsiteX42" fmla="*/ 606547 w 628981"/>
                <a:gd name="connsiteY42" fmla="*/ 287621 h 296027"/>
                <a:gd name="connsiteX43" fmla="*/ 602850 w 628981"/>
                <a:gd name="connsiteY43" fmla="*/ 289836 h 296027"/>
                <a:gd name="connsiteX44" fmla="*/ 598421 w 628981"/>
                <a:gd name="connsiteY44" fmla="*/ 292050 h 296027"/>
                <a:gd name="connsiteX45" fmla="*/ 593991 w 628981"/>
                <a:gd name="connsiteY45" fmla="*/ 294265 h 296027"/>
                <a:gd name="connsiteX46" fmla="*/ 588829 w 628981"/>
                <a:gd name="connsiteY46" fmla="*/ 295015 h 296027"/>
                <a:gd name="connsiteX47" fmla="*/ 583668 w 628981"/>
                <a:gd name="connsiteY47" fmla="*/ 295748 h 296027"/>
                <a:gd name="connsiteX48" fmla="*/ 578488 w 628981"/>
                <a:gd name="connsiteY48" fmla="*/ 296480 h 296027"/>
                <a:gd name="connsiteX49" fmla="*/ 50646 w 628981"/>
                <a:gd name="connsiteY49" fmla="*/ 296480 h 296027"/>
                <a:gd name="connsiteX50" fmla="*/ 45478 w 628981"/>
                <a:gd name="connsiteY50" fmla="*/ 295748 h 296027"/>
                <a:gd name="connsiteX51" fmla="*/ 40311 w 628981"/>
                <a:gd name="connsiteY51" fmla="*/ 295015 h 296027"/>
                <a:gd name="connsiteX52" fmla="*/ 35882 w 628981"/>
                <a:gd name="connsiteY52" fmla="*/ 294265 h 296027"/>
                <a:gd name="connsiteX53" fmla="*/ 30713 w 628981"/>
                <a:gd name="connsiteY53" fmla="*/ 292050 h 296027"/>
                <a:gd name="connsiteX54" fmla="*/ 26283 w 628981"/>
                <a:gd name="connsiteY54" fmla="*/ 289836 h 296027"/>
                <a:gd name="connsiteX55" fmla="*/ 22593 w 628981"/>
                <a:gd name="connsiteY55" fmla="*/ 287621 h 296027"/>
                <a:gd name="connsiteX56" fmla="*/ 18902 w 628981"/>
                <a:gd name="connsiteY56" fmla="*/ 284674 h 296027"/>
                <a:gd name="connsiteX57" fmla="*/ 15210 w 628981"/>
                <a:gd name="connsiteY57" fmla="*/ 281727 h 296027"/>
                <a:gd name="connsiteX58" fmla="*/ 11520 w 628981"/>
                <a:gd name="connsiteY58" fmla="*/ 278029 h 296027"/>
                <a:gd name="connsiteX59" fmla="*/ 8567 w 628981"/>
                <a:gd name="connsiteY59" fmla="*/ 274332 h 296027"/>
                <a:gd name="connsiteX60" fmla="*/ 6352 w 628981"/>
                <a:gd name="connsiteY60" fmla="*/ 269903 h 296027"/>
                <a:gd name="connsiteX61" fmla="*/ 4136 w 628981"/>
                <a:gd name="connsiteY61" fmla="*/ 265473 h 296027"/>
                <a:gd name="connsiteX62" fmla="*/ 2660 w 628981"/>
                <a:gd name="connsiteY62" fmla="*/ 261044 h 296027"/>
                <a:gd name="connsiteX63" fmla="*/ 1184 w 628981"/>
                <a:gd name="connsiteY63" fmla="*/ 255882 h 296027"/>
                <a:gd name="connsiteX64" fmla="*/ 446 w 628981"/>
                <a:gd name="connsiteY64" fmla="*/ 251452 h 296027"/>
                <a:gd name="connsiteX65" fmla="*/ 446 w 628981"/>
                <a:gd name="connsiteY65" fmla="*/ 246291 h 296027"/>
                <a:gd name="connsiteX66" fmla="*/ 3398 w 628981"/>
                <a:gd name="connsiteY66" fmla="*/ 246291 h 296027"/>
                <a:gd name="connsiteX67" fmla="*/ 3398 w 628981"/>
                <a:gd name="connsiteY67" fmla="*/ 245541 h 296027"/>
                <a:gd name="connsiteX68" fmla="*/ 3398 w 628981"/>
                <a:gd name="connsiteY68" fmla="*/ 250720 h 296027"/>
                <a:gd name="connsiteX69" fmla="*/ 3398 w 628981"/>
                <a:gd name="connsiteY69" fmla="*/ 250720 h 296027"/>
                <a:gd name="connsiteX70" fmla="*/ 4136 w 628981"/>
                <a:gd name="connsiteY70" fmla="*/ 255882 h 296027"/>
                <a:gd name="connsiteX71" fmla="*/ 4136 w 628981"/>
                <a:gd name="connsiteY71" fmla="*/ 255149 h 296027"/>
                <a:gd name="connsiteX72" fmla="*/ 5613 w 628981"/>
                <a:gd name="connsiteY72" fmla="*/ 260311 h 296027"/>
                <a:gd name="connsiteX73" fmla="*/ 5613 w 628981"/>
                <a:gd name="connsiteY73" fmla="*/ 259579 h 296027"/>
                <a:gd name="connsiteX74" fmla="*/ 7090 w 628981"/>
                <a:gd name="connsiteY74" fmla="*/ 264741 h 296027"/>
                <a:gd name="connsiteX75" fmla="*/ 7090 w 628981"/>
                <a:gd name="connsiteY75" fmla="*/ 264008 h 296027"/>
                <a:gd name="connsiteX76" fmla="*/ 9305 w 628981"/>
                <a:gd name="connsiteY76" fmla="*/ 268438 h 296027"/>
                <a:gd name="connsiteX77" fmla="*/ 9305 w 628981"/>
                <a:gd name="connsiteY77" fmla="*/ 268438 h 296027"/>
                <a:gd name="connsiteX78" fmla="*/ 11520 w 628981"/>
                <a:gd name="connsiteY78" fmla="*/ 272135 h 296027"/>
                <a:gd name="connsiteX79" fmla="*/ 11520 w 628981"/>
                <a:gd name="connsiteY79" fmla="*/ 272135 h 296027"/>
                <a:gd name="connsiteX80" fmla="*/ 14472 w 628981"/>
                <a:gd name="connsiteY80" fmla="*/ 275815 h 296027"/>
                <a:gd name="connsiteX81" fmla="*/ 14472 w 628981"/>
                <a:gd name="connsiteY81" fmla="*/ 275815 h 296027"/>
                <a:gd name="connsiteX82" fmla="*/ 17426 w 628981"/>
                <a:gd name="connsiteY82" fmla="*/ 279512 h 296027"/>
                <a:gd name="connsiteX83" fmla="*/ 17426 w 628981"/>
                <a:gd name="connsiteY83" fmla="*/ 279512 h 296027"/>
                <a:gd name="connsiteX84" fmla="*/ 20379 w 628981"/>
                <a:gd name="connsiteY84" fmla="*/ 282459 h 296027"/>
                <a:gd name="connsiteX85" fmla="*/ 20379 w 628981"/>
                <a:gd name="connsiteY85" fmla="*/ 282459 h 296027"/>
                <a:gd name="connsiteX86" fmla="*/ 24070 w 628981"/>
                <a:gd name="connsiteY86" fmla="*/ 285423 h 296027"/>
                <a:gd name="connsiteX87" fmla="*/ 24070 w 628981"/>
                <a:gd name="connsiteY87" fmla="*/ 285423 h 296027"/>
                <a:gd name="connsiteX88" fmla="*/ 28498 w 628981"/>
                <a:gd name="connsiteY88" fmla="*/ 287638 h 296027"/>
                <a:gd name="connsiteX89" fmla="*/ 27760 w 628981"/>
                <a:gd name="connsiteY89" fmla="*/ 287638 h 296027"/>
                <a:gd name="connsiteX90" fmla="*/ 32190 w 628981"/>
                <a:gd name="connsiteY90" fmla="*/ 289853 h 296027"/>
                <a:gd name="connsiteX91" fmla="*/ 32190 w 628981"/>
                <a:gd name="connsiteY91" fmla="*/ 289103 h 296027"/>
                <a:gd name="connsiteX92" fmla="*/ 36620 w 628981"/>
                <a:gd name="connsiteY92" fmla="*/ 291318 h 296027"/>
                <a:gd name="connsiteX93" fmla="*/ 36620 w 628981"/>
                <a:gd name="connsiteY93" fmla="*/ 291318 h 296027"/>
                <a:gd name="connsiteX94" fmla="*/ 41049 w 628981"/>
                <a:gd name="connsiteY94" fmla="*/ 292068 h 296027"/>
                <a:gd name="connsiteX95" fmla="*/ 41049 w 628981"/>
                <a:gd name="connsiteY95" fmla="*/ 292068 h 296027"/>
                <a:gd name="connsiteX96" fmla="*/ 46218 w 628981"/>
                <a:gd name="connsiteY96" fmla="*/ 292800 h 296027"/>
                <a:gd name="connsiteX97" fmla="*/ 45478 w 628981"/>
                <a:gd name="connsiteY97" fmla="*/ 292800 h 296027"/>
                <a:gd name="connsiteX98" fmla="*/ 50647 w 628981"/>
                <a:gd name="connsiteY98" fmla="*/ 293533 h 296027"/>
                <a:gd name="connsiteX99" fmla="*/ 578488 w 628981"/>
                <a:gd name="connsiteY99" fmla="*/ 293533 h 296027"/>
                <a:gd name="connsiteX100" fmla="*/ 583668 w 628981"/>
                <a:gd name="connsiteY100" fmla="*/ 292800 h 296027"/>
                <a:gd name="connsiteX101" fmla="*/ 583668 w 628981"/>
                <a:gd name="connsiteY101" fmla="*/ 292800 h 296027"/>
                <a:gd name="connsiteX102" fmla="*/ 588097 w 628981"/>
                <a:gd name="connsiteY102" fmla="*/ 292068 h 296027"/>
                <a:gd name="connsiteX103" fmla="*/ 588097 w 628981"/>
                <a:gd name="connsiteY103" fmla="*/ 292068 h 296027"/>
                <a:gd name="connsiteX104" fmla="*/ 592526 w 628981"/>
                <a:gd name="connsiteY104" fmla="*/ 291318 h 296027"/>
                <a:gd name="connsiteX105" fmla="*/ 592526 w 628981"/>
                <a:gd name="connsiteY105" fmla="*/ 291318 h 296027"/>
                <a:gd name="connsiteX106" fmla="*/ 596956 w 628981"/>
                <a:gd name="connsiteY106" fmla="*/ 289103 h 296027"/>
                <a:gd name="connsiteX107" fmla="*/ 596956 w 628981"/>
                <a:gd name="connsiteY107" fmla="*/ 289853 h 296027"/>
                <a:gd name="connsiteX108" fmla="*/ 601386 w 628981"/>
                <a:gd name="connsiteY108" fmla="*/ 287638 h 296027"/>
                <a:gd name="connsiteX109" fmla="*/ 601386 w 628981"/>
                <a:gd name="connsiteY109" fmla="*/ 287638 h 296027"/>
                <a:gd name="connsiteX110" fmla="*/ 605065 w 628981"/>
                <a:gd name="connsiteY110" fmla="*/ 285423 h 296027"/>
                <a:gd name="connsiteX111" fmla="*/ 605065 w 628981"/>
                <a:gd name="connsiteY111" fmla="*/ 285423 h 296027"/>
                <a:gd name="connsiteX112" fmla="*/ 608762 w 628981"/>
                <a:gd name="connsiteY112" fmla="*/ 282459 h 296027"/>
                <a:gd name="connsiteX113" fmla="*/ 608762 w 628981"/>
                <a:gd name="connsiteY113" fmla="*/ 282459 h 296027"/>
                <a:gd name="connsiteX114" fmla="*/ 612459 w 628981"/>
                <a:gd name="connsiteY114" fmla="*/ 279512 h 296027"/>
                <a:gd name="connsiteX115" fmla="*/ 612459 w 628981"/>
                <a:gd name="connsiteY115" fmla="*/ 279512 h 296027"/>
                <a:gd name="connsiteX116" fmla="*/ 615407 w 628981"/>
                <a:gd name="connsiteY116" fmla="*/ 275815 h 296027"/>
                <a:gd name="connsiteX117" fmla="*/ 615407 w 628981"/>
                <a:gd name="connsiteY117" fmla="*/ 275815 h 296027"/>
                <a:gd name="connsiteX118" fmla="*/ 618354 w 628981"/>
                <a:gd name="connsiteY118" fmla="*/ 272135 h 296027"/>
                <a:gd name="connsiteX119" fmla="*/ 617621 w 628981"/>
                <a:gd name="connsiteY119" fmla="*/ 272135 h 296027"/>
                <a:gd name="connsiteX120" fmla="*/ 620586 w 628981"/>
                <a:gd name="connsiteY120" fmla="*/ 268438 h 296027"/>
                <a:gd name="connsiteX121" fmla="*/ 620586 w 628981"/>
                <a:gd name="connsiteY121" fmla="*/ 268438 h 296027"/>
                <a:gd name="connsiteX122" fmla="*/ 622051 w 628981"/>
                <a:gd name="connsiteY122" fmla="*/ 264008 h 296027"/>
                <a:gd name="connsiteX123" fmla="*/ 622051 w 628981"/>
                <a:gd name="connsiteY123" fmla="*/ 264741 h 296027"/>
                <a:gd name="connsiteX124" fmla="*/ 623533 w 628981"/>
                <a:gd name="connsiteY124" fmla="*/ 259579 h 296027"/>
                <a:gd name="connsiteX125" fmla="*/ 623533 w 628981"/>
                <a:gd name="connsiteY125" fmla="*/ 260311 h 296027"/>
                <a:gd name="connsiteX126" fmla="*/ 625015 w 628981"/>
                <a:gd name="connsiteY126" fmla="*/ 255149 h 296027"/>
                <a:gd name="connsiteX127" fmla="*/ 625015 w 628981"/>
                <a:gd name="connsiteY127" fmla="*/ 255882 h 296027"/>
                <a:gd name="connsiteX128" fmla="*/ 625748 w 628981"/>
                <a:gd name="connsiteY128" fmla="*/ 250720 h 296027"/>
                <a:gd name="connsiteX129" fmla="*/ 625748 w 628981"/>
                <a:gd name="connsiteY129" fmla="*/ 245541 h 296027"/>
                <a:gd name="connsiteX130" fmla="*/ 625748 w 628981"/>
                <a:gd name="connsiteY130" fmla="*/ 246291 h 296027"/>
                <a:gd name="connsiteX131" fmla="*/ 625748 w 628981"/>
                <a:gd name="connsiteY131" fmla="*/ 50642 h 296027"/>
                <a:gd name="connsiteX132" fmla="*/ 625748 w 628981"/>
                <a:gd name="connsiteY132" fmla="*/ 46213 h 296027"/>
                <a:gd name="connsiteX133" fmla="*/ 625748 w 628981"/>
                <a:gd name="connsiteY133" fmla="*/ 46213 h 296027"/>
                <a:gd name="connsiteX134" fmla="*/ 625015 w 628981"/>
                <a:gd name="connsiteY134" fmla="*/ 41051 h 296027"/>
                <a:gd name="connsiteX135" fmla="*/ 625015 w 628981"/>
                <a:gd name="connsiteY135" fmla="*/ 41783 h 296027"/>
                <a:gd name="connsiteX136" fmla="*/ 623533 w 628981"/>
                <a:gd name="connsiteY136" fmla="*/ 36621 h 296027"/>
                <a:gd name="connsiteX137" fmla="*/ 623533 w 628981"/>
                <a:gd name="connsiteY137" fmla="*/ 36621 h 296027"/>
                <a:gd name="connsiteX138" fmla="*/ 622051 w 628981"/>
                <a:gd name="connsiteY138" fmla="*/ 32192 h 296027"/>
                <a:gd name="connsiteX139" fmla="*/ 622051 w 628981"/>
                <a:gd name="connsiteY139" fmla="*/ 32192 h 296027"/>
                <a:gd name="connsiteX140" fmla="*/ 620586 w 628981"/>
                <a:gd name="connsiteY140" fmla="*/ 28495 h 296027"/>
                <a:gd name="connsiteX141" fmla="*/ 620586 w 628981"/>
                <a:gd name="connsiteY141" fmla="*/ 28495 h 296027"/>
                <a:gd name="connsiteX142" fmla="*/ 617621 w 628981"/>
                <a:gd name="connsiteY142" fmla="*/ 24065 h 296027"/>
                <a:gd name="connsiteX143" fmla="*/ 618354 w 628981"/>
                <a:gd name="connsiteY143" fmla="*/ 24815 h 296027"/>
                <a:gd name="connsiteX144" fmla="*/ 615407 w 628981"/>
                <a:gd name="connsiteY144" fmla="*/ 20385 h 296027"/>
                <a:gd name="connsiteX145" fmla="*/ 615407 w 628981"/>
                <a:gd name="connsiteY145" fmla="*/ 21118 h 296027"/>
                <a:gd name="connsiteX146" fmla="*/ 612459 w 628981"/>
                <a:gd name="connsiteY146" fmla="*/ 17421 h 296027"/>
                <a:gd name="connsiteX147" fmla="*/ 612459 w 628981"/>
                <a:gd name="connsiteY147" fmla="*/ 17421 h 296027"/>
                <a:gd name="connsiteX148" fmla="*/ 608762 w 628981"/>
                <a:gd name="connsiteY148" fmla="*/ 14474 h 296027"/>
                <a:gd name="connsiteX149" fmla="*/ 608762 w 628981"/>
                <a:gd name="connsiteY149" fmla="*/ 14474 h 296027"/>
                <a:gd name="connsiteX150" fmla="*/ 605065 w 628981"/>
                <a:gd name="connsiteY150" fmla="*/ 11526 h 296027"/>
                <a:gd name="connsiteX151" fmla="*/ 605065 w 628981"/>
                <a:gd name="connsiteY151" fmla="*/ 11526 h 296027"/>
                <a:gd name="connsiteX152" fmla="*/ 601386 w 628981"/>
                <a:gd name="connsiteY152" fmla="*/ 9312 h 296027"/>
                <a:gd name="connsiteX153" fmla="*/ 601386 w 628981"/>
                <a:gd name="connsiteY153" fmla="*/ 9312 h 296027"/>
                <a:gd name="connsiteX154" fmla="*/ 596956 w 628981"/>
                <a:gd name="connsiteY154" fmla="*/ 7097 h 296027"/>
                <a:gd name="connsiteX155" fmla="*/ 596956 w 628981"/>
                <a:gd name="connsiteY155" fmla="*/ 7097 h 296027"/>
                <a:gd name="connsiteX156" fmla="*/ 592526 w 628981"/>
                <a:gd name="connsiteY156" fmla="*/ 5614 h 296027"/>
                <a:gd name="connsiteX157" fmla="*/ 593259 w 628981"/>
                <a:gd name="connsiteY157" fmla="*/ 5614 h 296027"/>
                <a:gd name="connsiteX158" fmla="*/ 588097 w 628981"/>
                <a:gd name="connsiteY158" fmla="*/ 4882 h 296027"/>
                <a:gd name="connsiteX159" fmla="*/ 588097 w 628981"/>
                <a:gd name="connsiteY159" fmla="*/ 4882 h 296027"/>
                <a:gd name="connsiteX160" fmla="*/ 583668 w 628981"/>
                <a:gd name="connsiteY160" fmla="*/ 4132 h 296027"/>
                <a:gd name="connsiteX161" fmla="*/ 583668 w 628981"/>
                <a:gd name="connsiteY161" fmla="*/ 4132 h 296027"/>
                <a:gd name="connsiteX162" fmla="*/ 578488 w 628981"/>
                <a:gd name="connsiteY162" fmla="*/ 3400 h 296027"/>
                <a:gd name="connsiteX163" fmla="*/ 50646 w 628981"/>
                <a:gd name="connsiteY163" fmla="*/ 3400 h 296027"/>
                <a:gd name="connsiteX164" fmla="*/ 45478 w 628981"/>
                <a:gd name="connsiteY164" fmla="*/ 4132 h 296027"/>
                <a:gd name="connsiteX165" fmla="*/ 46216 w 628981"/>
                <a:gd name="connsiteY165" fmla="*/ 4132 h 296027"/>
                <a:gd name="connsiteX166" fmla="*/ 41049 w 628981"/>
                <a:gd name="connsiteY166" fmla="*/ 4882 h 296027"/>
                <a:gd name="connsiteX167" fmla="*/ 41049 w 628981"/>
                <a:gd name="connsiteY167" fmla="*/ 4882 h 296027"/>
                <a:gd name="connsiteX168" fmla="*/ 36620 w 628981"/>
                <a:gd name="connsiteY168" fmla="*/ 5614 h 296027"/>
                <a:gd name="connsiteX169" fmla="*/ 36620 w 628981"/>
                <a:gd name="connsiteY169" fmla="*/ 5614 h 296027"/>
                <a:gd name="connsiteX170" fmla="*/ 32190 w 628981"/>
                <a:gd name="connsiteY170" fmla="*/ 7097 h 296027"/>
                <a:gd name="connsiteX171" fmla="*/ 32190 w 628981"/>
                <a:gd name="connsiteY171" fmla="*/ 7097 h 296027"/>
                <a:gd name="connsiteX172" fmla="*/ 27760 w 628981"/>
                <a:gd name="connsiteY172" fmla="*/ 9312 h 296027"/>
                <a:gd name="connsiteX173" fmla="*/ 28498 w 628981"/>
                <a:gd name="connsiteY173" fmla="*/ 9312 h 296027"/>
                <a:gd name="connsiteX174" fmla="*/ 24069 w 628981"/>
                <a:gd name="connsiteY174" fmla="*/ 11526 h 296027"/>
                <a:gd name="connsiteX175" fmla="*/ 24069 w 628981"/>
                <a:gd name="connsiteY175" fmla="*/ 11526 h 296027"/>
                <a:gd name="connsiteX176" fmla="*/ 20379 w 628981"/>
                <a:gd name="connsiteY176" fmla="*/ 14474 h 296027"/>
                <a:gd name="connsiteX177" fmla="*/ 20379 w 628981"/>
                <a:gd name="connsiteY177" fmla="*/ 14474 h 296027"/>
                <a:gd name="connsiteX178" fmla="*/ 17424 w 628981"/>
                <a:gd name="connsiteY178" fmla="*/ 17421 h 296027"/>
                <a:gd name="connsiteX179" fmla="*/ 17424 w 628981"/>
                <a:gd name="connsiteY179" fmla="*/ 17421 h 296027"/>
                <a:gd name="connsiteX180" fmla="*/ 14472 w 628981"/>
                <a:gd name="connsiteY180" fmla="*/ 21118 h 296027"/>
                <a:gd name="connsiteX181" fmla="*/ 14472 w 628981"/>
                <a:gd name="connsiteY181" fmla="*/ 20385 h 296027"/>
                <a:gd name="connsiteX182" fmla="*/ 11520 w 628981"/>
                <a:gd name="connsiteY182" fmla="*/ 24815 h 296027"/>
                <a:gd name="connsiteX183" fmla="*/ 11520 w 628981"/>
                <a:gd name="connsiteY183" fmla="*/ 24065 h 296027"/>
                <a:gd name="connsiteX184" fmla="*/ 9305 w 628981"/>
                <a:gd name="connsiteY184" fmla="*/ 28495 h 296027"/>
                <a:gd name="connsiteX185" fmla="*/ 9305 w 628981"/>
                <a:gd name="connsiteY185" fmla="*/ 28495 h 296027"/>
                <a:gd name="connsiteX186" fmla="*/ 7090 w 628981"/>
                <a:gd name="connsiteY186" fmla="*/ 32192 h 296027"/>
                <a:gd name="connsiteX187" fmla="*/ 7090 w 628981"/>
                <a:gd name="connsiteY187" fmla="*/ 32192 h 296027"/>
                <a:gd name="connsiteX188" fmla="*/ 5613 w 628981"/>
                <a:gd name="connsiteY188" fmla="*/ 36621 h 296027"/>
                <a:gd name="connsiteX189" fmla="*/ 5613 w 628981"/>
                <a:gd name="connsiteY189" fmla="*/ 36621 h 296027"/>
                <a:gd name="connsiteX190" fmla="*/ 4136 w 628981"/>
                <a:gd name="connsiteY190" fmla="*/ 41783 h 296027"/>
                <a:gd name="connsiteX191" fmla="*/ 4136 w 628981"/>
                <a:gd name="connsiteY191" fmla="*/ 41051 h 296027"/>
                <a:gd name="connsiteX192" fmla="*/ 3398 w 628981"/>
                <a:gd name="connsiteY192" fmla="*/ 46213 h 296027"/>
                <a:gd name="connsiteX193" fmla="*/ 3398 w 628981"/>
                <a:gd name="connsiteY193" fmla="*/ 50642 h 296027"/>
                <a:gd name="connsiteX194" fmla="*/ 3398 w 628981"/>
                <a:gd name="connsiteY194" fmla="*/ 50642 h 29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628981" h="296027">
                  <a:moveTo>
                    <a:pt x="446" y="50642"/>
                  </a:moveTo>
                  <a:lnTo>
                    <a:pt x="446" y="45480"/>
                  </a:lnTo>
                  <a:lnTo>
                    <a:pt x="1184" y="41051"/>
                  </a:lnTo>
                  <a:lnTo>
                    <a:pt x="2660" y="35889"/>
                  </a:lnTo>
                  <a:lnTo>
                    <a:pt x="4138" y="31459"/>
                  </a:lnTo>
                  <a:lnTo>
                    <a:pt x="6352" y="27030"/>
                  </a:lnTo>
                  <a:lnTo>
                    <a:pt x="8567" y="22600"/>
                  </a:lnTo>
                  <a:lnTo>
                    <a:pt x="11520" y="18903"/>
                  </a:lnTo>
                  <a:lnTo>
                    <a:pt x="15210" y="15206"/>
                  </a:lnTo>
                  <a:lnTo>
                    <a:pt x="18902" y="12259"/>
                  </a:lnTo>
                  <a:lnTo>
                    <a:pt x="22593" y="9312"/>
                  </a:lnTo>
                  <a:lnTo>
                    <a:pt x="26283" y="6347"/>
                  </a:lnTo>
                  <a:lnTo>
                    <a:pt x="30713" y="4132"/>
                  </a:lnTo>
                  <a:lnTo>
                    <a:pt x="35882" y="2667"/>
                  </a:lnTo>
                  <a:lnTo>
                    <a:pt x="40311" y="1918"/>
                  </a:lnTo>
                  <a:lnTo>
                    <a:pt x="45478" y="453"/>
                  </a:lnTo>
                  <a:lnTo>
                    <a:pt x="583668" y="453"/>
                  </a:lnTo>
                  <a:lnTo>
                    <a:pt x="588829" y="1918"/>
                  </a:lnTo>
                  <a:lnTo>
                    <a:pt x="593991" y="2667"/>
                  </a:lnTo>
                  <a:lnTo>
                    <a:pt x="598421" y="4132"/>
                  </a:lnTo>
                  <a:lnTo>
                    <a:pt x="602850" y="6347"/>
                  </a:lnTo>
                  <a:lnTo>
                    <a:pt x="607280" y="9312"/>
                  </a:lnTo>
                  <a:lnTo>
                    <a:pt x="610977" y="12259"/>
                  </a:lnTo>
                  <a:lnTo>
                    <a:pt x="614674" y="15206"/>
                  </a:lnTo>
                  <a:lnTo>
                    <a:pt x="617621" y="18903"/>
                  </a:lnTo>
                  <a:lnTo>
                    <a:pt x="620568" y="22600"/>
                  </a:lnTo>
                  <a:lnTo>
                    <a:pt x="622783" y="27030"/>
                  </a:lnTo>
                  <a:lnTo>
                    <a:pt x="624998" y="31459"/>
                  </a:lnTo>
                  <a:lnTo>
                    <a:pt x="626480" y="35889"/>
                  </a:lnTo>
                  <a:lnTo>
                    <a:pt x="627963" y="41051"/>
                  </a:lnTo>
                  <a:lnTo>
                    <a:pt x="628695" y="45480"/>
                  </a:lnTo>
                  <a:lnTo>
                    <a:pt x="629427" y="50642"/>
                  </a:lnTo>
                  <a:lnTo>
                    <a:pt x="629427" y="246291"/>
                  </a:lnTo>
                  <a:lnTo>
                    <a:pt x="628695" y="251452"/>
                  </a:lnTo>
                  <a:lnTo>
                    <a:pt x="627963" y="255882"/>
                  </a:lnTo>
                  <a:lnTo>
                    <a:pt x="626480" y="261044"/>
                  </a:lnTo>
                  <a:lnTo>
                    <a:pt x="624998" y="265473"/>
                  </a:lnTo>
                  <a:lnTo>
                    <a:pt x="622783" y="269903"/>
                  </a:lnTo>
                  <a:lnTo>
                    <a:pt x="620568" y="274332"/>
                  </a:lnTo>
                  <a:lnTo>
                    <a:pt x="617621" y="278029"/>
                  </a:lnTo>
                  <a:lnTo>
                    <a:pt x="614674" y="281727"/>
                  </a:lnTo>
                  <a:lnTo>
                    <a:pt x="610977" y="284674"/>
                  </a:lnTo>
                  <a:lnTo>
                    <a:pt x="606547" y="287621"/>
                  </a:lnTo>
                  <a:lnTo>
                    <a:pt x="602850" y="289836"/>
                  </a:lnTo>
                  <a:lnTo>
                    <a:pt x="598421" y="292050"/>
                  </a:lnTo>
                  <a:lnTo>
                    <a:pt x="593991" y="294265"/>
                  </a:lnTo>
                  <a:lnTo>
                    <a:pt x="588829" y="295015"/>
                  </a:lnTo>
                  <a:lnTo>
                    <a:pt x="583668" y="295748"/>
                  </a:lnTo>
                  <a:lnTo>
                    <a:pt x="578488" y="296480"/>
                  </a:lnTo>
                  <a:lnTo>
                    <a:pt x="50646" y="296480"/>
                  </a:lnTo>
                  <a:lnTo>
                    <a:pt x="45478" y="295748"/>
                  </a:lnTo>
                  <a:lnTo>
                    <a:pt x="40311" y="295015"/>
                  </a:lnTo>
                  <a:lnTo>
                    <a:pt x="35882" y="294265"/>
                  </a:lnTo>
                  <a:lnTo>
                    <a:pt x="30713" y="292050"/>
                  </a:lnTo>
                  <a:lnTo>
                    <a:pt x="26283" y="289836"/>
                  </a:lnTo>
                  <a:lnTo>
                    <a:pt x="22593" y="287621"/>
                  </a:lnTo>
                  <a:lnTo>
                    <a:pt x="18902" y="284674"/>
                  </a:lnTo>
                  <a:lnTo>
                    <a:pt x="15210" y="281727"/>
                  </a:lnTo>
                  <a:lnTo>
                    <a:pt x="11520" y="278029"/>
                  </a:lnTo>
                  <a:lnTo>
                    <a:pt x="8567" y="274332"/>
                  </a:lnTo>
                  <a:lnTo>
                    <a:pt x="6352" y="269903"/>
                  </a:lnTo>
                  <a:lnTo>
                    <a:pt x="4136" y="265473"/>
                  </a:lnTo>
                  <a:lnTo>
                    <a:pt x="2660" y="261044"/>
                  </a:lnTo>
                  <a:lnTo>
                    <a:pt x="1184" y="255882"/>
                  </a:lnTo>
                  <a:lnTo>
                    <a:pt x="446" y="251452"/>
                  </a:lnTo>
                  <a:lnTo>
                    <a:pt x="446" y="246291"/>
                  </a:lnTo>
                  <a:close/>
                  <a:moveTo>
                    <a:pt x="3398" y="246291"/>
                  </a:moveTo>
                  <a:lnTo>
                    <a:pt x="3398" y="245541"/>
                  </a:lnTo>
                  <a:lnTo>
                    <a:pt x="3398" y="250720"/>
                  </a:lnTo>
                  <a:lnTo>
                    <a:pt x="3398" y="250720"/>
                  </a:lnTo>
                  <a:lnTo>
                    <a:pt x="4136" y="255882"/>
                  </a:lnTo>
                  <a:lnTo>
                    <a:pt x="4136" y="255149"/>
                  </a:lnTo>
                  <a:lnTo>
                    <a:pt x="5613" y="260311"/>
                  </a:lnTo>
                  <a:lnTo>
                    <a:pt x="5613" y="259579"/>
                  </a:lnTo>
                  <a:lnTo>
                    <a:pt x="7090" y="264741"/>
                  </a:lnTo>
                  <a:lnTo>
                    <a:pt x="7090" y="264008"/>
                  </a:lnTo>
                  <a:lnTo>
                    <a:pt x="9305" y="268438"/>
                  </a:lnTo>
                  <a:lnTo>
                    <a:pt x="9305" y="268438"/>
                  </a:lnTo>
                  <a:lnTo>
                    <a:pt x="11520" y="272135"/>
                  </a:lnTo>
                  <a:lnTo>
                    <a:pt x="11520" y="272135"/>
                  </a:lnTo>
                  <a:lnTo>
                    <a:pt x="14472" y="275815"/>
                  </a:lnTo>
                  <a:lnTo>
                    <a:pt x="14472" y="275815"/>
                  </a:lnTo>
                  <a:lnTo>
                    <a:pt x="17426" y="279512"/>
                  </a:lnTo>
                  <a:lnTo>
                    <a:pt x="17426" y="279512"/>
                  </a:lnTo>
                  <a:lnTo>
                    <a:pt x="20379" y="282459"/>
                  </a:lnTo>
                  <a:lnTo>
                    <a:pt x="20379" y="282459"/>
                  </a:lnTo>
                  <a:lnTo>
                    <a:pt x="24070" y="285423"/>
                  </a:lnTo>
                  <a:lnTo>
                    <a:pt x="24070" y="285423"/>
                  </a:lnTo>
                  <a:lnTo>
                    <a:pt x="28498" y="287638"/>
                  </a:lnTo>
                  <a:lnTo>
                    <a:pt x="27760" y="287638"/>
                  </a:lnTo>
                  <a:lnTo>
                    <a:pt x="32190" y="289853"/>
                  </a:lnTo>
                  <a:lnTo>
                    <a:pt x="32190" y="289103"/>
                  </a:lnTo>
                  <a:lnTo>
                    <a:pt x="36620" y="291318"/>
                  </a:lnTo>
                  <a:lnTo>
                    <a:pt x="36620" y="291318"/>
                  </a:lnTo>
                  <a:lnTo>
                    <a:pt x="41049" y="292068"/>
                  </a:lnTo>
                  <a:lnTo>
                    <a:pt x="41049" y="292068"/>
                  </a:lnTo>
                  <a:lnTo>
                    <a:pt x="46218" y="292800"/>
                  </a:lnTo>
                  <a:lnTo>
                    <a:pt x="45478" y="292800"/>
                  </a:lnTo>
                  <a:lnTo>
                    <a:pt x="50647" y="293533"/>
                  </a:lnTo>
                  <a:lnTo>
                    <a:pt x="578488" y="293533"/>
                  </a:lnTo>
                  <a:lnTo>
                    <a:pt x="583668" y="292800"/>
                  </a:lnTo>
                  <a:lnTo>
                    <a:pt x="583668" y="292800"/>
                  </a:lnTo>
                  <a:lnTo>
                    <a:pt x="588097" y="292068"/>
                  </a:lnTo>
                  <a:lnTo>
                    <a:pt x="588097" y="292068"/>
                  </a:lnTo>
                  <a:lnTo>
                    <a:pt x="592526" y="291318"/>
                  </a:lnTo>
                  <a:lnTo>
                    <a:pt x="592526" y="291318"/>
                  </a:lnTo>
                  <a:lnTo>
                    <a:pt x="596956" y="289103"/>
                  </a:lnTo>
                  <a:lnTo>
                    <a:pt x="596956" y="289853"/>
                  </a:lnTo>
                  <a:lnTo>
                    <a:pt x="601386" y="287638"/>
                  </a:lnTo>
                  <a:lnTo>
                    <a:pt x="601386" y="287638"/>
                  </a:lnTo>
                  <a:lnTo>
                    <a:pt x="605065" y="285423"/>
                  </a:lnTo>
                  <a:lnTo>
                    <a:pt x="605065" y="285423"/>
                  </a:lnTo>
                  <a:lnTo>
                    <a:pt x="608762" y="282459"/>
                  </a:lnTo>
                  <a:lnTo>
                    <a:pt x="608762" y="282459"/>
                  </a:lnTo>
                  <a:lnTo>
                    <a:pt x="612459" y="279512"/>
                  </a:lnTo>
                  <a:lnTo>
                    <a:pt x="612459" y="279512"/>
                  </a:lnTo>
                  <a:lnTo>
                    <a:pt x="615407" y="275815"/>
                  </a:lnTo>
                  <a:lnTo>
                    <a:pt x="615407" y="275815"/>
                  </a:lnTo>
                  <a:lnTo>
                    <a:pt x="618354" y="272135"/>
                  </a:lnTo>
                  <a:lnTo>
                    <a:pt x="617621" y="272135"/>
                  </a:lnTo>
                  <a:lnTo>
                    <a:pt x="620586" y="268438"/>
                  </a:lnTo>
                  <a:lnTo>
                    <a:pt x="620586" y="268438"/>
                  </a:lnTo>
                  <a:lnTo>
                    <a:pt x="622051" y="264008"/>
                  </a:lnTo>
                  <a:lnTo>
                    <a:pt x="622051" y="264741"/>
                  </a:lnTo>
                  <a:lnTo>
                    <a:pt x="623533" y="259579"/>
                  </a:lnTo>
                  <a:lnTo>
                    <a:pt x="623533" y="260311"/>
                  </a:lnTo>
                  <a:lnTo>
                    <a:pt x="625015" y="255149"/>
                  </a:lnTo>
                  <a:lnTo>
                    <a:pt x="625015" y="255882"/>
                  </a:lnTo>
                  <a:lnTo>
                    <a:pt x="625748" y="250720"/>
                  </a:lnTo>
                  <a:lnTo>
                    <a:pt x="625748" y="245541"/>
                  </a:lnTo>
                  <a:lnTo>
                    <a:pt x="625748" y="246291"/>
                  </a:lnTo>
                  <a:lnTo>
                    <a:pt x="625748" y="50642"/>
                  </a:lnTo>
                  <a:lnTo>
                    <a:pt x="625748" y="46213"/>
                  </a:lnTo>
                  <a:lnTo>
                    <a:pt x="625748" y="46213"/>
                  </a:lnTo>
                  <a:lnTo>
                    <a:pt x="625015" y="41051"/>
                  </a:lnTo>
                  <a:lnTo>
                    <a:pt x="625015" y="41783"/>
                  </a:lnTo>
                  <a:lnTo>
                    <a:pt x="623533" y="36621"/>
                  </a:lnTo>
                  <a:lnTo>
                    <a:pt x="623533" y="36621"/>
                  </a:lnTo>
                  <a:lnTo>
                    <a:pt x="622051" y="32192"/>
                  </a:lnTo>
                  <a:lnTo>
                    <a:pt x="622051" y="32192"/>
                  </a:lnTo>
                  <a:lnTo>
                    <a:pt x="620586" y="28495"/>
                  </a:lnTo>
                  <a:lnTo>
                    <a:pt x="620586" y="28495"/>
                  </a:lnTo>
                  <a:lnTo>
                    <a:pt x="617621" y="24065"/>
                  </a:lnTo>
                  <a:lnTo>
                    <a:pt x="618354" y="24815"/>
                  </a:lnTo>
                  <a:lnTo>
                    <a:pt x="615407" y="20385"/>
                  </a:lnTo>
                  <a:lnTo>
                    <a:pt x="615407" y="21118"/>
                  </a:lnTo>
                  <a:lnTo>
                    <a:pt x="612459" y="17421"/>
                  </a:lnTo>
                  <a:lnTo>
                    <a:pt x="612459" y="17421"/>
                  </a:lnTo>
                  <a:lnTo>
                    <a:pt x="608762" y="14474"/>
                  </a:lnTo>
                  <a:lnTo>
                    <a:pt x="608762" y="14474"/>
                  </a:lnTo>
                  <a:lnTo>
                    <a:pt x="605065" y="11526"/>
                  </a:lnTo>
                  <a:lnTo>
                    <a:pt x="605065" y="11526"/>
                  </a:lnTo>
                  <a:lnTo>
                    <a:pt x="601386" y="9312"/>
                  </a:lnTo>
                  <a:lnTo>
                    <a:pt x="601386" y="9312"/>
                  </a:lnTo>
                  <a:lnTo>
                    <a:pt x="596956" y="7097"/>
                  </a:lnTo>
                  <a:lnTo>
                    <a:pt x="596956" y="7097"/>
                  </a:lnTo>
                  <a:lnTo>
                    <a:pt x="592526" y="5614"/>
                  </a:lnTo>
                  <a:lnTo>
                    <a:pt x="593259" y="5614"/>
                  </a:lnTo>
                  <a:lnTo>
                    <a:pt x="588097" y="4882"/>
                  </a:lnTo>
                  <a:lnTo>
                    <a:pt x="588097" y="4882"/>
                  </a:lnTo>
                  <a:lnTo>
                    <a:pt x="583668" y="4132"/>
                  </a:lnTo>
                  <a:lnTo>
                    <a:pt x="583668" y="4132"/>
                  </a:lnTo>
                  <a:lnTo>
                    <a:pt x="578488" y="3400"/>
                  </a:lnTo>
                  <a:lnTo>
                    <a:pt x="50646" y="3400"/>
                  </a:lnTo>
                  <a:lnTo>
                    <a:pt x="45478" y="4132"/>
                  </a:lnTo>
                  <a:lnTo>
                    <a:pt x="46216" y="4132"/>
                  </a:lnTo>
                  <a:lnTo>
                    <a:pt x="41049" y="4882"/>
                  </a:lnTo>
                  <a:lnTo>
                    <a:pt x="41049" y="4882"/>
                  </a:lnTo>
                  <a:lnTo>
                    <a:pt x="36620" y="5614"/>
                  </a:lnTo>
                  <a:lnTo>
                    <a:pt x="36620" y="5614"/>
                  </a:lnTo>
                  <a:lnTo>
                    <a:pt x="32190" y="7097"/>
                  </a:lnTo>
                  <a:lnTo>
                    <a:pt x="32190" y="7097"/>
                  </a:lnTo>
                  <a:lnTo>
                    <a:pt x="27760" y="9312"/>
                  </a:lnTo>
                  <a:lnTo>
                    <a:pt x="28498" y="9312"/>
                  </a:lnTo>
                  <a:lnTo>
                    <a:pt x="24069" y="11526"/>
                  </a:lnTo>
                  <a:lnTo>
                    <a:pt x="24069" y="11526"/>
                  </a:lnTo>
                  <a:lnTo>
                    <a:pt x="20379" y="14474"/>
                  </a:lnTo>
                  <a:lnTo>
                    <a:pt x="20379" y="14474"/>
                  </a:lnTo>
                  <a:lnTo>
                    <a:pt x="17424" y="17421"/>
                  </a:lnTo>
                  <a:lnTo>
                    <a:pt x="17424" y="17421"/>
                  </a:lnTo>
                  <a:lnTo>
                    <a:pt x="14472" y="21118"/>
                  </a:lnTo>
                  <a:lnTo>
                    <a:pt x="14472" y="20385"/>
                  </a:lnTo>
                  <a:lnTo>
                    <a:pt x="11520" y="24815"/>
                  </a:lnTo>
                  <a:lnTo>
                    <a:pt x="11520" y="24065"/>
                  </a:lnTo>
                  <a:lnTo>
                    <a:pt x="9305" y="28495"/>
                  </a:lnTo>
                  <a:lnTo>
                    <a:pt x="9305" y="28495"/>
                  </a:lnTo>
                  <a:lnTo>
                    <a:pt x="7090" y="32192"/>
                  </a:lnTo>
                  <a:lnTo>
                    <a:pt x="7090" y="32192"/>
                  </a:lnTo>
                  <a:lnTo>
                    <a:pt x="5613" y="36621"/>
                  </a:lnTo>
                  <a:lnTo>
                    <a:pt x="5613" y="36621"/>
                  </a:lnTo>
                  <a:lnTo>
                    <a:pt x="4136" y="41783"/>
                  </a:lnTo>
                  <a:lnTo>
                    <a:pt x="4136" y="41051"/>
                  </a:lnTo>
                  <a:lnTo>
                    <a:pt x="3398" y="46213"/>
                  </a:lnTo>
                  <a:lnTo>
                    <a:pt x="3398" y="50642"/>
                  </a:lnTo>
                  <a:lnTo>
                    <a:pt x="3398" y="50642"/>
                  </a:lnTo>
                </a:path>
              </a:pathLst>
            </a:custGeom>
            <a:solidFill>
              <a:srgbClr val="548235"/>
            </a:solidFill>
            <a:ln w="737" cap="flat">
              <a:noFill/>
              <a:prstDash val="solid"/>
              <a:miter/>
            </a:ln>
          </p:spPr>
          <p:txBody>
            <a:bodyPr rtlCol="0" anchor="ctr"/>
            <a:lstStyle/>
            <a:p>
              <a:endParaRPr lang="en-US"/>
            </a:p>
          </p:txBody>
        </p:sp>
        <p:sp>
          <p:nvSpPr>
            <p:cNvPr id="274" name="TextBox 273">
              <a:extLst>
                <a:ext uri="{FF2B5EF4-FFF2-40B4-BE49-F238E27FC236}">
                  <a16:creationId xmlns:a16="http://schemas.microsoft.com/office/drawing/2014/main" id="{244661C1-E583-4F0F-A4CB-98CC263DD5BC}"/>
                </a:ext>
              </a:extLst>
            </p:cNvPr>
            <p:cNvSpPr txBox="1"/>
            <p:nvPr/>
          </p:nvSpPr>
          <p:spPr>
            <a:xfrm>
              <a:off x="8508133" y="5176645"/>
              <a:ext cx="256705"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O</a:t>
              </a:r>
            </a:p>
          </p:txBody>
        </p:sp>
        <p:sp>
          <p:nvSpPr>
            <p:cNvPr id="275" name="TextBox 274">
              <a:extLst>
                <a:ext uri="{FF2B5EF4-FFF2-40B4-BE49-F238E27FC236}">
                  <a16:creationId xmlns:a16="http://schemas.microsoft.com/office/drawing/2014/main" id="{09D6B0FC-15FD-4AC0-A9FF-FB9F212464A8}"/>
                </a:ext>
              </a:extLst>
            </p:cNvPr>
            <p:cNvSpPr txBox="1"/>
            <p:nvPr/>
          </p:nvSpPr>
          <p:spPr>
            <a:xfrm>
              <a:off x="8579005" y="5176645"/>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276" name="TextBox 275">
              <a:extLst>
                <a:ext uri="{FF2B5EF4-FFF2-40B4-BE49-F238E27FC236}">
                  <a16:creationId xmlns:a16="http://schemas.microsoft.com/office/drawing/2014/main" id="{1C2F4B0F-0C8C-4089-AC24-A2FD4FC39923}"/>
                </a:ext>
              </a:extLst>
            </p:cNvPr>
            <p:cNvSpPr txBox="1"/>
            <p:nvPr/>
          </p:nvSpPr>
          <p:spPr>
            <a:xfrm>
              <a:off x="8606320" y="517664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h</a:t>
              </a:r>
            </a:p>
          </p:txBody>
        </p:sp>
        <p:sp>
          <p:nvSpPr>
            <p:cNvPr id="277" name="TextBox 276">
              <a:extLst>
                <a:ext uri="{FF2B5EF4-FFF2-40B4-BE49-F238E27FC236}">
                  <a16:creationId xmlns:a16="http://schemas.microsoft.com/office/drawing/2014/main" id="{62AE646A-CAEE-40A9-BE3D-4ECBCD8028C9}"/>
                </a:ext>
              </a:extLst>
            </p:cNvPr>
            <p:cNvSpPr txBox="1"/>
            <p:nvPr/>
          </p:nvSpPr>
          <p:spPr>
            <a:xfrm>
              <a:off x="8655783" y="517664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278" name="TextBox 277">
              <a:extLst>
                <a:ext uri="{FF2B5EF4-FFF2-40B4-BE49-F238E27FC236}">
                  <a16:creationId xmlns:a16="http://schemas.microsoft.com/office/drawing/2014/main" id="{F2E17364-8DD9-4EB0-BA62-4E571D42619C}"/>
                </a:ext>
              </a:extLst>
            </p:cNvPr>
            <p:cNvSpPr txBox="1"/>
            <p:nvPr/>
          </p:nvSpPr>
          <p:spPr>
            <a:xfrm>
              <a:off x="8699340" y="5176645"/>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279" name="TextBox 278">
              <a:extLst>
                <a:ext uri="{FF2B5EF4-FFF2-40B4-BE49-F238E27FC236}">
                  <a16:creationId xmlns:a16="http://schemas.microsoft.com/office/drawing/2014/main" id="{0244E16B-A6F4-4320-87C8-CA049AD52722}"/>
                </a:ext>
              </a:extLst>
            </p:cNvPr>
            <p:cNvSpPr txBox="1"/>
            <p:nvPr/>
          </p:nvSpPr>
          <p:spPr>
            <a:xfrm>
              <a:off x="8426187" y="5294765"/>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I</a:t>
              </a:r>
            </a:p>
          </p:txBody>
        </p:sp>
        <p:sp>
          <p:nvSpPr>
            <p:cNvPr id="280" name="TextBox 279">
              <a:extLst>
                <a:ext uri="{FF2B5EF4-FFF2-40B4-BE49-F238E27FC236}">
                  <a16:creationId xmlns:a16="http://schemas.microsoft.com/office/drawing/2014/main" id="{82FA2B2F-410E-4677-BC75-5D647E95935E}"/>
                </a:ext>
              </a:extLst>
            </p:cNvPr>
            <p:cNvSpPr txBox="1"/>
            <p:nvPr/>
          </p:nvSpPr>
          <p:spPr>
            <a:xfrm>
              <a:off x="8458670" y="529476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n</a:t>
              </a:r>
            </a:p>
          </p:txBody>
        </p:sp>
        <p:sp>
          <p:nvSpPr>
            <p:cNvPr id="281" name="TextBox 280">
              <a:extLst>
                <a:ext uri="{FF2B5EF4-FFF2-40B4-BE49-F238E27FC236}">
                  <a16:creationId xmlns:a16="http://schemas.microsoft.com/office/drawing/2014/main" id="{65CCE0C1-5FA4-4FEF-BCEB-AD661095500D}"/>
                </a:ext>
              </a:extLst>
            </p:cNvPr>
            <p:cNvSpPr txBox="1"/>
            <p:nvPr/>
          </p:nvSpPr>
          <p:spPr>
            <a:xfrm>
              <a:off x="8508133" y="5294765"/>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282" name="TextBox 281">
              <a:extLst>
                <a:ext uri="{FF2B5EF4-FFF2-40B4-BE49-F238E27FC236}">
                  <a16:creationId xmlns:a16="http://schemas.microsoft.com/office/drawing/2014/main" id="{DC3BAF75-AB12-4CC6-A0BD-C79BB1F04B71}"/>
                </a:ext>
              </a:extLst>
            </p:cNvPr>
            <p:cNvSpPr txBox="1"/>
            <p:nvPr/>
          </p:nvSpPr>
          <p:spPr>
            <a:xfrm>
              <a:off x="8535448" y="529476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283" name="TextBox 282">
              <a:extLst>
                <a:ext uri="{FF2B5EF4-FFF2-40B4-BE49-F238E27FC236}">
                  <a16:creationId xmlns:a16="http://schemas.microsoft.com/office/drawing/2014/main" id="{38E0E71C-876E-4100-8C70-D8B0DE07C0E7}"/>
                </a:ext>
              </a:extLst>
            </p:cNvPr>
            <p:cNvSpPr txBox="1"/>
            <p:nvPr/>
          </p:nvSpPr>
          <p:spPr>
            <a:xfrm>
              <a:off x="8579005" y="5294765"/>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284" name="TextBox 283">
              <a:extLst>
                <a:ext uri="{FF2B5EF4-FFF2-40B4-BE49-F238E27FC236}">
                  <a16:creationId xmlns:a16="http://schemas.microsoft.com/office/drawing/2014/main" id="{026B36FA-DAE2-4AE2-BD96-EABDCDCC6E2D}"/>
                </a:ext>
              </a:extLst>
            </p:cNvPr>
            <p:cNvSpPr txBox="1"/>
            <p:nvPr/>
          </p:nvSpPr>
          <p:spPr>
            <a:xfrm>
              <a:off x="8611488" y="5294765"/>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f</a:t>
              </a:r>
            </a:p>
          </p:txBody>
        </p:sp>
        <p:sp>
          <p:nvSpPr>
            <p:cNvPr id="285" name="TextBox 284">
              <a:extLst>
                <a:ext uri="{FF2B5EF4-FFF2-40B4-BE49-F238E27FC236}">
                  <a16:creationId xmlns:a16="http://schemas.microsoft.com/office/drawing/2014/main" id="{799CF4B7-80CB-4B8B-AAC3-9A5EDFB30F22}"/>
                </a:ext>
              </a:extLst>
            </p:cNvPr>
            <p:cNvSpPr txBox="1"/>
            <p:nvPr/>
          </p:nvSpPr>
          <p:spPr>
            <a:xfrm>
              <a:off x="8644709" y="529476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286" name="TextBox 285">
              <a:extLst>
                <a:ext uri="{FF2B5EF4-FFF2-40B4-BE49-F238E27FC236}">
                  <a16:creationId xmlns:a16="http://schemas.microsoft.com/office/drawing/2014/main" id="{DA36A7ED-1152-4A37-91D3-02EDB71F0C57}"/>
                </a:ext>
              </a:extLst>
            </p:cNvPr>
            <p:cNvSpPr txBox="1"/>
            <p:nvPr/>
          </p:nvSpPr>
          <p:spPr>
            <a:xfrm>
              <a:off x="8688266" y="529476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c</a:t>
              </a:r>
            </a:p>
          </p:txBody>
        </p:sp>
        <p:sp>
          <p:nvSpPr>
            <p:cNvPr id="287" name="TextBox 286">
              <a:extLst>
                <a:ext uri="{FF2B5EF4-FFF2-40B4-BE49-F238E27FC236}">
                  <a16:creationId xmlns:a16="http://schemas.microsoft.com/office/drawing/2014/main" id="{1DA286C3-2E45-419A-8288-7BA4F768B670}"/>
                </a:ext>
              </a:extLst>
            </p:cNvPr>
            <p:cNvSpPr txBox="1"/>
            <p:nvPr/>
          </p:nvSpPr>
          <p:spPr>
            <a:xfrm>
              <a:off x="8731823" y="529476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288" name="TextBox 287">
              <a:extLst>
                <a:ext uri="{FF2B5EF4-FFF2-40B4-BE49-F238E27FC236}">
                  <a16:creationId xmlns:a16="http://schemas.microsoft.com/office/drawing/2014/main" id="{CB62AC20-EE33-41C4-990C-450C24D9C622}"/>
                </a:ext>
              </a:extLst>
            </p:cNvPr>
            <p:cNvSpPr txBox="1"/>
            <p:nvPr/>
          </p:nvSpPr>
          <p:spPr>
            <a:xfrm>
              <a:off x="8775380" y="5294765"/>
              <a:ext cx="219792"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s</a:t>
              </a:r>
            </a:p>
          </p:txBody>
        </p:sp>
        <p:sp>
          <p:nvSpPr>
            <p:cNvPr id="289" name="Freeform: Shape 288">
              <a:extLst>
                <a:ext uri="{FF2B5EF4-FFF2-40B4-BE49-F238E27FC236}">
                  <a16:creationId xmlns:a16="http://schemas.microsoft.com/office/drawing/2014/main" id="{3159659C-695E-415C-8620-193A6A029A3E}"/>
                </a:ext>
              </a:extLst>
            </p:cNvPr>
            <p:cNvSpPr/>
            <p:nvPr/>
          </p:nvSpPr>
          <p:spPr>
            <a:xfrm>
              <a:off x="10329294" y="5189146"/>
              <a:ext cx="718313" cy="287918"/>
            </a:xfrm>
            <a:custGeom>
              <a:avLst/>
              <a:gdLst>
                <a:gd name="connsiteX0" fmla="*/ 761 w 718313"/>
                <a:gd name="connsiteY0" fmla="*/ 48427 h 287918"/>
                <a:gd name="connsiteX1" fmla="*/ 48735 w 718313"/>
                <a:gd name="connsiteY1" fmla="*/ 452 h 287918"/>
                <a:gd name="connsiteX2" fmla="*/ 671081 w 718313"/>
                <a:gd name="connsiteY2" fmla="*/ 452 h 287918"/>
                <a:gd name="connsiteX3" fmla="*/ 719074 w 718313"/>
                <a:gd name="connsiteY3" fmla="*/ 48427 h 287918"/>
                <a:gd name="connsiteX4" fmla="*/ 719074 w 718313"/>
                <a:gd name="connsiteY4" fmla="*/ 240378 h 287918"/>
                <a:gd name="connsiteX5" fmla="*/ 671081 w 718313"/>
                <a:gd name="connsiteY5" fmla="*/ 288370 h 287918"/>
                <a:gd name="connsiteX6" fmla="*/ 48735 w 718313"/>
                <a:gd name="connsiteY6" fmla="*/ 288370 h 287918"/>
                <a:gd name="connsiteX7" fmla="*/ 761 w 718313"/>
                <a:gd name="connsiteY7" fmla="*/ 240378 h 28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313" h="287918">
                  <a:moveTo>
                    <a:pt x="761" y="48427"/>
                  </a:moveTo>
                  <a:cubicBezTo>
                    <a:pt x="761" y="21850"/>
                    <a:pt x="22158" y="452"/>
                    <a:pt x="48735" y="452"/>
                  </a:cubicBezTo>
                  <a:lnTo>
                    <a:pt x="671081" y="452"/>
                  </a:lnTo>
                  <a:cubicBezTo>
                    <a:pt x="697659" y="452"/>
                    <a:pt x="719074" y="21850"/>
                    <a:pt x="719074" y="48427"/>
                  </a:cubicBezTo>
                  <a:lnTo>
                    <a:pt x="719074" y="240378"/>
                  </a:lnTo>
                  <a:cubicBezTo>
                    <a:pt x="719074" y="266955"/>
                    <a:pt x="697659" y="288370"/>
                    <a:pt x="671081" y="288370"/>
                  </a:cubicBezTo>
                  <a:lnTo>
                    <a:pt x="48735" y="288370"/>
                  </a:lnTo>
                  <a:cubicBezTo>
                    <a:pt x="22158" y="288370"/>
                    <a:pt x="761" y="266955"/>
                    <a:pt x="761" y="240378"/>
                  </a:cubicBezTo>
                </a:path>
              </a:pathLst>
            </a:custGeom>
            <a:solidFill>
              <a:srgbClr val="FF6600"/>
            </a:solidFill>
            <a:ln w="737"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A3EE9DC6-D542-4997-8E37-75987EF71BDB}"/>
                </a:ext>
              </a:extLst>
            </p:cNvPr>
            <p:cNvSpPr/>
            <p:nvPr/>
          </p:nvSpPr>
          <p:spPr>
            <a:xfrm>
              <a:off x="10327811" y="5187664"/>
              <a:ext cx="722010" cy="290865"/>
            </a:xfrm>
            <a:custGeom>
              <a:avLst/>
              <a:gdLst>
                <a:gd name="connsiteX0" fmla="*/ 761 w 722010"/>
                <a:gd name="connsiteY0" fmla="*/ 49909 h 290865"/>
                <a:gd name="connsiteX1" fmla="*/ 1493 w 722010"/>
                <a:gd name="connsiteY1" fmla="*/ 44747 h 290865"/>
                <a:gd name="connsiteX2" fmla="*/ 2243 w 722010"/>
                <a:gd name="connsiteY2" fmla="*/ 39585 h 290865"/>
                <a:gd name="connsiteX3" fmla="*/ 2976 w 722010"/>
                <a:gd name="connsiteY3" fmla="*/ 35156 h 290865"/>
                <a:gd name="connsiteX4" fmla="*/ 5190 w 722010"/>
                <a:gd name="connsiteY4" fmla="*/ 30726 h 290865"/>
                <a:gd name="connsiteX5" fmla="*/ 6673 w 722010"/>
                <a:gd name="connsiteY5" fmla="*/ 26297 h 290865"/>
                <a:gd name="connsiteX6" fmla="*/ 9620 w 722010"/>
                <a:gd name="connsiteY6" fmla="*/ 21867 h 290865"/>
                <a:gd name="connsiteX7" fmla="*/ 12567 w 722010"/>
                <a:gd name="connsiteY7" fmla="*/ 18170 h 290865"/>
                <a:gd name="connsiteX8" fmla="*/ 15532 w 722010"/>
                <a:gd name="connsiteY8" fmla="*/ 14473 h 290865"/>
                <a:gd name="connsiteX9" fmla="*/ 19211 w 722010"/>
                <a:gd name="connsiteY9" fmla="*/ 11526 h 290865"/>
                <a:gd name="connsiteX10" fmla="*/ 22908 w 722010"/>
                <a:gd name="connsiteY10" fmla="*/ 8579 h 290865"/>
                <a:gd name="connsiteX11" fmla="*/ 26605 w 722010"/>
                <a:gd name="connsiteY11" fmla="*/ 6364 h 290865"/>
                <a:gd name="connsiteX12" fmla="*/ 31035 w 722010"/>
                <a:gd name="connsiteY12" fmla="*/ 4149 h 290865"/>
                <a:gd name="connsiteX13" fmla="*/ 35465 w 722010"/>
                <a:gd name="connsiteY13" fmla="*/ 2667 h 290865"/>
                <a:gd name="connsiteX14" fmla="*/ 40626 w 722010"/>
                <a:gd name="connsiteY14" fmla="*/ 1185 h 290865"/>
                <a:gd name="connsiteX15" fmla="*/ 45788 w 722010"/>
                <a:gd name="connsiteY15" fmla="*/ 452 h 290865"/>
                <a:gd name="connsiteX16" fmla="*/ 677744 w 722010"/>
                <a:gd name="connsiteY16" fmla="*/ 452 h 290865"/>
                <a:gd name="connsiteX17" fmla="*/ 682905 w 722010"/>
                <a:gd name="connsiteY17" fmla="*/ 1185 h 290865"/>
                <a:gd name="connsiteX18" fmla="*/ 687335 w 722010"/>
                <a:gd name="connsiteY18" fmla="*/ 2667 h 290865"/>
                <a:gd name="connsiteX19" fmla="*/ 691765 w 722010"/>
                <a:gd name="connsiteY19" fmla="*/ 4149 h 290865"/>
                <a:gd name="connsiteX20" fmla="*/ 696194 w 722010"/>
                <a:gd name="connsiteY20" fmla="*/ 6364 h 290865"/>
                <a:gd name="connsiteX21" fmla="*/ 700623 w 722010"/>
                <a:gd name="connsiteY21" fmla="*/ 8579 h 290865"/>
                <a:gd name="connsiteX22" fmla="*/ 704321 w 722010"/>
                <a:gd name="connsiteY22" fmla="*/ 11526 h 290865"/>
                <a:gd name="connsiteX23" fmla="*/ 708000 w 722010"/>
                <a:gd name="connsiteY23" fmla="*/ 14473 h 290865"/>
                <a:gd name="connsiteX24" fmla="*/ 710965 w 722010"/>
                <a:gd name="connsiteY24" fmla="*/ 18170 h 290865"/>
                <a:gd name="connsiteX25" fmla="*/ 713912 w 722010"/>
                <a:gd name="connsiteY25" fmla="*/ 21867 h 290865"/>
                <a:gd name="connsiteX26" fmla="*/ 716127 w 722010"/>
                <a:gd name="connsiteY26" fmla="*/ 26297 h 290865"/>
                <a:gd name="connsiteX27" fmla="*/ 718341 w 722010"/>
                <a:gd name="connsiteY27" fmla="*/ 30726 h 290865"/>
                <a:gd name="connsiteX28" fmla="*/ 719824 w 722010"/>
                <a:gd name="connsiteY28" fmla="*/ 35156 h 290865"/>
                <a:gd name="connsiteX29" fmla="*/ 721289 w 722010"/>
                <a:gd name="connsiteY29" fmla="*/ 39585 h 290865"/>
                <a:gd name="connsiteX30" fmla="*/ 722039 w 722010"/>
                <a:gd name="connsiteY30" fmla="*/ 44747 h 290865"/>
                <a:gd name="connsiteX31" fmla="*/ 722771 w 722010"/>
                <a:gd name="connsiteY31" fmla="*/ 49909 h 290865"/>
                <a:gd name="connsiteX32" fmla="*/ 722771 w 722010"/>
                <a:gd name="connsiteY32" fmla="*/ 241860 h 290865"/>
                <a:gd name="connsiteX33" fmla="*/ 722039 w 722010"/>
                <a:gd name="connsiteY33" fmla="*/ 247022 h 290865"/>
                <a:gd name="connsiteX34" fmla="*/ 721289 w 722010"/>
                <a:gd name="connsiteY34" fmla="*/ 252202 h 290865"/>
                <a:gd name="connsiteX35" fmla="*/ 719824 w 722010"/>
                <a:gd name="connsiteY35" fmla="*/ 256631 h 290865"/>
                <a:gd name="connsiteX36" fmla="*/ 718341 w 722010"/>
                <a:gd name="connsiteY36" fmla="*/ 261061 h 290865"/>
                <a:gd name="connsiteX37" fmla="*/ 716127 w 722010"/>
                <a:gd name="connsiteY37" fmla="*/ 265490 h 290865"/>
                <a:gd name="connsiteX38" fmla="*/ 713912 w 722010"/>
                <a:gd name="connsiteY38" fmla="*/ 269920 h 290865"/>
                <a:gd name="connsiteX39" fmla="*/ 710965 w 722010"/>
                <a:gd name="connsiteY39" fmla="*/ 273600 h 290865"/>
                <a:gd name="connsiteX40" fmla="*/ 708000 w 722010"/>
                <a:gd name="connsiteY40" fmla="*/ 277296 h 290865"/>
                <a:gd name="connsiteX41" fmla="*/ 704321 w 722010"/>
                <a:gd name="connsiteY41" fmla="*/ 280244 h 290865"/>
                <a:gd name="connsiteX42" fmla="*/ 700623 w 722010"/>
                <a:gd name="connsiteY42" fmla="*/ 283208 h 290865"/>
                <a:gd name="connsiteX43" fmla="*/ 696194 w 722010"/>
                <a:gd name="connsiteY43" fmla="*/ 285423 h 290865"/>
                <a:gd name="connsiteX44" fmla="*/ 691765 w 722010"/>
                <a:gd name="connsiteY44" fmla="*/ 287638 h 290865"/>
                <a:gd name="connsiteX45" fmla="*/ 687335 w 722010"/>
                <a:gd name="connsiteY45" fmla="*/ 289103 h 290865"/>
                <a:gd name="connsiteX46" fmla="*/ 682905 w 722010"/>
                <a:gd name="connsiteY46" fmla="*/ 290585 h 290865"/>
                <a:gd name="connsiteX47" fmla="*/ 677744 w 722010"/>
                <a:gd name="connsiteY47" fmla="*/ 291317 h 290865"/>
                <a:gd name="connsiteX48" fmla="*/ 45788 w 722010"/>
                <a:gd name="connsiteY48" fmla="*/ 291317 h 290865"/>
                <a:gd name="connsiteX49" fmla="*/ 40626 w 722010"/>
                <a:gd name="connsiteY49" fmla="*/ 290585 h 290865"/>
                <a:gd name="connsiteX50" fmla="*/ 35465 w 722010"/>
                <a:gd name="connsiteY50" fmla="*/ 289103 h 290865"/>
                <a:gd name="connsiteX51" fmla="*/ 31035 w 722010"/>
                <a:gd name="connsiteY51" fmla="*/ 287638 h 290865"/>
                <a:gd name="connsiteX52" fmla="*/ 26605 w 722010"/>
                <a:gd name="connsiteY52" fmla="*/ 285423 h 290865"/>
                <a:gd name="connsiteX53" fmla="*/ 22908 w 722010"/>
                <a:gd name="connsiteY53" fmla="*/ 283208 h 290865"/>
                <a:gd name="connsiteX54" fmla="*/ 19211 w 722010"/>
                <a:gd name="connsiteY54" fmla="*/ 280244 h 290865"/>
                <a:gd name="connsiteX55" fmla="*/ 15532 w 722010"/>
                <a:gd name="connsiteY55" fmla="*/ 277296 h 290865"/>
                <a:gd name="connsiteX56" fmla="*/ 12567 w 722010"/>
                <a:gd name="connsiteY56" fmla="*/ 273600 h 290865"/>
                <a:gd name="connsiteX57" fmla="*/ 9620 w 722010"/>
                <a:gd name="connsiteY57" fmla="*/ 269920 h 290865"/>
                <a:gd name="connsiteX58" fmla="*/ 6673 w 722010"/>
                <a:gd name="connsiteY58" fmla="*/ 265490 h 290865"/>
                <a:gd name="connsiteX59" fmla="*/ 5190 w 722010"/>
                <a:gd name="connsiteY59" fmla="*/ 261061 h 290865"/>
                <a:gd name="connsiteX60" fmla="*/ 2976 w 722010"/>
                <a:gd name="connsiteY60" fmla="*/ 256631 h 290865"/>
                <a:gd name="connsiteX61" fmla="*/ 2243 w 722010"/>
                <a:gd name="connsiteY61" fmla="*/ 252202 h 290865"/>
                <a:gd name="connsiteX62" fmla="*/ 1493 w 722010"/>
                <a:gd name="connsiteY62" fmla="*/ 247022 h 290865"/>
                <a:gd name="connsiteX63" fmla="*/ 761 w 722010"/>
                <a:gd name="connsiteY63" fmla="*/ 241860 h 290865"/>
                <a:gd name="connsiteX64" fmla="*/ 3708 w 722010"/>
                <a:gd name="connsiteY64" fmla="*/ 241860 h 290865"/>
                <a:gd name="connsiteX65" fmla="*/ 3708 w 722010"/>
                <a:gd name="connsiteY65" fmla="*/ 241860 h 290865"/>
                <a:gd name="connsiteX66" fmla="*/ 4458 w 722010"/>
                <a:gd name="connsiteY66" fmla="*/ 247022 h 290865"/>
                <a:gd name="connsiteX67" fmla="*/ 4458 w 722010"/>
                <a:gd name="connsiteY67" fmla="*/ 247022 h 290865"/>
                <a:gd name="connsiteX68" fmla="*/ 5190 w 722010"/>
                <a:gd name="connsiteY68" fmla="*/ 251452 h 290865"/>
                <a:gd name="connsiteX69" fmla="*/ 5190 w 722010"/>
                <a:gd name="connsiteY69" fmla="*/ 251452 h 290865"/>
                <a:gd name="connsiteX70" fmla="*/ 5923 w 722010"/>
                <a:gd name="connsiteY70" fmla="*/ 255881 h 290865"/>
                <a:gd name="connsiteX71" fmla="*/ 5923 w 722010"/>
                <a:gd name="connsiteY71" fmla="*/ 255881 h 290865"/>
                <a:gd name="connsiteX72" fmla="*/ 7405 w 722010"/>
                <a:gd name="connsiteY72" fmla="*/ 260311 h 290865"/>
                <a:gd name="connsiteX73" fmla="*/ 7405 w 722010"/>
                <a:gd name="connsiteY73" fmla="*/ 260311 h 290865"/>
                <a:gd name="connsiteX74" fmla="*/ 9620 w 722010"/>
                <a:gd name="connsiteY74" fmla="*/ 264008 h 290865"/>
                <a:gd name="connsiteX75" fmla="*/ 9620 w 722010"/>
                <a:gd name="connsiteY75" fmla="*/ 264008 h 290865"/>
                <a:gd name="connsiteX76" fmla="*/ 11835 w 722010"/>
                <a:gd name="connsiteY76" fmla="*/ 268437 h 290865"/>
                <a:gd name="connsiteX77" fmla="*/ 11835 w 722010"/>
                <a:gd name="connsiteY77" fmla="*/ 267705 h 290865"/>
                <a:gd name="connsiteX78" fmla="*/ 14782 w 722010"/>
                <a:gd name="connsiteY78" fmla="*/ 271385 h 290865"/>
                <a:gd name="connsiteX79" fmla="*/ 14782 w 722010"/>
                <a:gd name="connsiteY79" fmla="*/ 271385 h 290865"/>
                <a:gd name="connsiteX80" fmla="*/ 17746 w 722010"/>
                <a:gd name="connsiteY80" fmla="*/ 275082 h 290865"/>
                <a:gd name="connsiteX81" fmla="*/ 17746 w 722010"/>
                <a:gd name="connsiteY81" fmla="*/ 275082 h 290865"/>
                <a:gd name="connsiteX82" fmla="*/ 20694 w 722010"/>
                <a:gd name="connsiteY82" fmla="*/ 278029 h 290865"/>
                <a:gd name="connsiteX83" fmla="*/ 20694 w 722010"/>
                <a:gd name="connsiteY83" fmla="*/ 278029 h 290865"/>
                <a:gd name="connsiteX84" fmla="*/ 24391 w 722010"/>
                <a:gd name="connsiteY84" fmla="*/ 280994 h 290865"/>
                <a:gd name="connsiteX85" fmla="*/ 24391 w 722010"/>
                <a:gd name="connsiteY85" fmla="*/ 280244 h 290865"/>
                <a:gd name="connsiteX86" fmla="*/ 28820 w 722010"/>
                <a:gd name="connsiteY86" fmla="*/ 283208 h 290865"/>
                <a:gd name="connsiteX87" fmla="*/ 28071 w 722010"/>
                <a:gd name="connsiteY87" fmla="*/ 283208 h 290865"/>
                <a:gd name="connsiteX88" fmla="*/ 32500 w 722010"/>
                <a:gd name="connsiteY88" fmla="*/ 284691 h 290865"/>
                <a:gd name="connsiteX89" fmla="*/ 32500 w 722010"/>
                <a:gd name="connsiteY89" fmla="*/ 284691 h 290865"/>
                <a:gd name="connsiteX90" fmla="*/ 36929 w 722010"/>
                <a:gd name="connsiteY90" fmla="*/ 286155 h 290865"/>
                <a:gd name="connsiteX91" fmla="*/ 36929 w 722010"/>
                <a:gd name="connsiteY91" fmla="*/ 286155 h 290865"/>
                <a:gd name="connsiteX92" fmla="*/ 41359 w 722010"/>
                <a:gd name="connsiteY92" fmla="*/ 287638 h 290865"/>
                <a:gd name="connsiteX93" fmla="*/ 41359 w 722010"/>
                <a:gd name="connsiteY93" fmla="*/ 287638 h 290865"/>
                <a:gd name="connsiteX94" fmla="*/ 45788 w 722010"/>
                <a:gd name="connsiteY94" fmla="*/ 288370 h 290865"/>
                <a:gd name="connsiteX95" fmla="*/ 50968 w 722010"/>
                <a:gd name="connsiteY95" fmla="*/ 288370 h 290865"/>
                <a:gd name="connsiteX96" fmla="*/ 50218 w 722010"/>
                <a:gd name="connsiteY96" fmla="*/ 288370 h 290865"/>
                <a:gd name="connsiteX97" fmla="*/ 677744 w 722010"/>
                <a:gd name="connsiteY97" fmla="*/ 288370 h 290865"/>
                <a:gd name="connsiteX98" fmla="*/ 682173 w 722010"/>
                <a:gd name="connsiteY98" fmla="*/ 287638 h 290865"/>
                <a:gd name="connsiteX99" fmla="*/ 682173 w 722010"/>
                <a:gd name="connsiteY99" fmla="*/ 287638 h 290865"/>
                <a:gd name="connsiteX100" fmla="*/ 686602 w 722010"/>
                <a:gd name="connsiteY100" fmla="*/ 286155 h 290865"/>
                <a:gd name="connsiteX101" fmla="*/ 686602 w 722010"/>
                <a:gd name="connsiteY101" fmla="*/ 286155 h 290865"/>
                <a:gd name="connsiteX102" fmla="*/ 691032 w 722010"/>
                <a:gd name="connsiteY102" fmla="*/ 284691 h 290865"/>
                <a:gd name="connsiteX103" fmla="*/ 691032 w 722010"/>
                <a:gd name="connsiteY103" fmla="*/ 284691 h 290865"/>
                <a:gd name="connsiteX104" fmla="*/ 694712 w 722010"/>
                <a:gd name="connsiteY104" fmla="*/ 283208 h 290865"/>
                <a:gd name="connsiteX105" fmla="*/ 694712 w 722010"/>
                <a:gd name="connsiteY105" fmla="*/ 283208 h 290865"/>
                <a:gd name="connsiteX106" fmla="*/ 699141 w 722010"/>
                <a:gd name="connsiteY106" fmla="*/ 280244 h 290865"/>
                <a:gd name="connsiteX107" fmla="*/ 698409 w 722010"/>
                <a:gd name="connsiteY107" fmla="*/ 280994 h 290865"/>
                <a:gd name="connsiteX108" fmla="*/ 702106 w 722010"/>
                <a:gd name="connsiteY108" fmla="*/ 278029 h 290865"/>
                <a:gd name="connsiteX109" fmla="*/ 702106 w 722010"/>
                <a:gd name="connsiteY109" fmla="*/ 278029 h 290865"/>
                <a:gd name="connsiteX110" fmla="*/ 705803 w 722010"/>
                <a:gd name="connsiteY110" fmla="*/ 275082 h 290865"/>
                <a:gd name="connsiteX111" fmla="*/ 705803 w 722010"/>
                <a:gd name="connsiteY111" fmla="*/ 275082 h 290865"/>
                <a:gd name="connsiteX112" fmla="*/ 708750 w 722010"/>
                <a:gd name="connsiteY112" fmla="*/ 271385 h 290865"/>
                <a:gd name="connsiteX113" fmla="*/ 708750 w 722010"/>
                <a:gd name="connsiteY113" fmla="*/ 271385 h 290865"/>
                <a:gd name="connsiteX114" fmla="*/ 711697 w 722010"/>
                <a:gd name="connsiteY114" fmla="*/ 267705 h 290865"/>
                <a:gd name="connsiteX115" fmla="*/ 711697 w 722010"/>
                <a:gd name="connsiteY115" fmla="*/ 268437 h 290865"/>
                <a:gd name="connsiteX116" fmla="*/ 713912 w 722010"/>
                <a:gd name="connsiteY116" fmla="*/ 264008 h 290865"/>
                <a:gd name="connsiteX117" fmla="*/ 713912 w 722010"/>
                <a:gd name="connsiteY117" fmla="*/ 264008 h 290865"/>
                <a:gd name="connsiteX118" fmla="*/ 715394 w 722010"/>
                <a:gd name="connsiteY118" fmla="*/ 260311 h 290865"/>
                <a:gd name="connsiteX119" fmla="*/ 715394 w 722010"/>
                <a:gd name="connsiteY119" fmla="*/ 260311 h 290865"/>
                <a:gd name="connsiteX120" fmla="*/ 717609 w 722010"/>
                <a:gd name="connsiteY120" fmla="*/ 255881 h 290865"/>
                <a:gd name="connsiteX121" fmla="*/ 716876 w 722010"/>
                <a:gd name="connsiteY121" fmla="*/ 255881 h 290865"/>
                <a:gd name="connsiteX122" fmla="*/ 718341 w 722010"/>
                <a:gd name="connsiteY122" fmla="*/ 251452 h 290865"/>
                <a:gd name="connsiteX123" fmla="*/ 718341 w 722010"/>
                <a:gd name="connsiteY123" fmla="*/ 251452 h 290865"/>
                <a:gd name="connsiteX124" fmla="*/ 719091 w 722010"/>
                <a:gd name="connsiteY124" fmla="*/ 247022 h 290865"/>
                <a:gd name="connsiteX125" fmla="*/ 719091 w 722010"/>
                <a:gd name="connsiteY125" fmla="*/ 241860 h 290865"/>
                <a:gd name="connsiteX126" fmla="*/ 719091 w 722010"/>
                <a:gd name="connsiteY126" fmla="*/ 49909 h 290865"/>
                <a:gd name="connsiteX127" fmla="*/ 719091 w 722010"/>
                <a:gd name="connsiteY127" fmla="*/ 44747 h 290865"/>
                <a:gd name="connsiteX128" fmla="*/ 719091 w 722010"/>
                <a:gd name="connsiteY128" fmla="*/ 45480 h 290865"/>
                <a:gd name="connsiteX129" fmla="*/ 718341 w 722010"/>
                <a:gd name="connsiteY129" fmla="*/ 40318 h 290865"/>
                <a:gd name="connsiteX130" fmla="*/ 718341 w 722010"/>
                <a:gd name="connsiteY130" fmla="*/ 40318 h 290865"/>
                <a:gd name="connsiteX131" fmla="*/ 716876 w 722010"/>
                <a:gd name="connsiteY131" fmla="*/ 35888 h 290865"/>
                <a:gd name="connsiteX132" fmla="*/ 717609 w 722010"/>
                <a:gd name="connsiteY132" fmla="*/ 35888 h 290865"/>
                <a:gd name="connsiteX133" fmla="*/ 715394 w 722010"/>
                <a:gd name="connsiteY133" fmla="*/ 31459 h 290865"/>
                <a:gd name="connsiteX134" fmla="*/ 715394 w 722010"/>
                <a:gd name="connsiteY134" fmla="*/ 32191 h 290865"/>
                <a:gd name="connsiteX135" fmla="*/ 713912 w 722010"/>
                <a:gd name="connsiteY135" fmla="*/ 27762 h 290865"/>
                <a:gd name="connsiteX136" fmla="*/ 713912 w 722010"/>
                <a:gd name="connsiteY136" fmla="*/ 27762 h 290865"/>
                <a:gd name="connsiteX137" fmla="*/ 711697 w 722010"/>
                <a:gd name="connsiteY137" fmla="*/ 24082 h 290865"/>
                <a:gd name="connsiteX138" fmla="*/ 711697 w 722010"/>
                <a:gd name="connsiteY138" fmla="*/ 24082 h 290865"/>
                <a:gd name="connsiteX139" fmla="*/ 708750 w 722010"/>
                <a:gd name="connsiteY139" fmla="*/ 20385 h 290865"/>
                <a:gd name="connsiteX140" fmla="*/ 708750 w 722010"/>
                <a:gd name="connsiteY140" fmla="*/ 20385 h 290865"/>
                <a:gd name="connsiteX141" fmla="*/ 705803 w 722010"/>
                <a:gd name="connsiteY141" fmla="*/ 16688 h 290865"/>
                <a:gd name="connsiteX142" fmla="*/ 705803 w 722010"/>
                <a:gd name="connsiteY142" fmla="*/ 16688 h 290865"/>
                <a:gd name="connsiteX143" fmla="*/ 702106 w 722010"/>
                <a:gd name="connsiteY143" fmla="*/ 13741 h 290865"/>
                <a:gd name="connsiteX144" fmla="*/ 702106 w 722010"/>
                <a:gd name="connsiteY144" fmla="*/ 13741 h 290865"/>
                <a:gd name="connsiteX145" fmla="*/ 698409 w 722010"/>
                <a:gd name="connsiteY145" fmla="*/ 11526 h 290865"/>
                <a:gd name="connsiteX146" fmla="*/ 699141 w 722010"/>
                <a:gd name="connsiteY146" fmla="*/ 11526 h 290865"/>
                <a:gd name="connsiteX147" fmla="*/ 694712 w 722010"/>
                <a:gd name="connsiteY147" fmla="*/ 8579 h 290865"/>
                <a:gd name="connsiteX148" fmla="*/ 694712 w 722010"/>
                <a:gd name="connsiteY148" fmla="*/ 9311 h 290865"/>
                <a:gd name="connsiteX149" fmla="*/ 691032 w 722010"/>
                <a:gd name="connsiteY149" fmla="*/ 7096 h 290865"/>
                <a:gd name="connsiteX150" fmla="*/ 691032 w 722010"/>
                <a:gd name="connsiteY150" fmla="*/ 7096 h 290865"/>
                <a:gd name="connsiteX151" fmla="*/ 686602 w 722010"/>
                <a:gd name="connsiteY151" fmla="*/ 5614 h 290865"/>
                <a:gd name="connsiteX152" fmla="*/ 686602 w 722010"/>
                <a:gd name="connsiteY152" fmla="*/ 5614 h 290865"/>
                <a:gd name="connsiteX153" fmla="*/ 682173 w 722010"/>
                <a:gd name="connsiteY153" fmla="*/ 4149 h 290865"/>
                <a:gd name="connsiteX154" fmla="*/ 682173 w 722010"/>
                <a:gd name="connsiteY154" fmla="*/ 4149 h 290865"/>
                <a:gd name="connsiteX155" fmla="*/ 677744 w 722010"/>
                <a:gd name="connsiteY155" fmla="*/ 3399 h 290865"/>
                <a:gd name="connsiteX156" fmla="*/ 50218 w 722010"/>
                <a:gd name="connsiteY156" fmla="*/ 3399 h 290865"/>
                <a:gd name="connsiteX157" fmla="*/ 50968 w 722010"/>
                <a:gd name="connsiteY157" fmla="*/ 3399 h 290865"/>
                <a:gd name="connsiteX158" fmla="*/ 45788 w 722010"/>
                <a:gd name="connsiteY158" fmla="*/ 3399 h 290865"/>
                <a:gd name="connsiteX159" fmla="*/ 41359 w 722010"/>
                <a:gd name="connsiteY159" fmla="*/ 4149 h 290865"/>
                <a:gd name="connsiteX160" fmla="*/ 41359 w 722010"/>
                <a:gd name="connsiteY160" fmla="*/ 4149 h 290865"/>
                <a:gd name="connsiteX161" fmla="*/ 36929 w 722010"/>
                <a:gd name="connsiteY161" fmla="*/ 5614 h 290865"/>
                <a:gd name="connsiteX162" fmla="*/ 36929 w 722010"/>
                <a:gd name="connsiteY162" fmla="*/ 5614 h 290865"/>
                <a:gd name="connsiteX163" fmla="*/ 32500 w 722010"/>
                <a:gd name="connsiteY163" fmla="*/ 7096 h 290865"/>
                <a:gd name="connsiteX164" fmla="*/ 32500 w 722010"/>
                <a:gd name="connsiteY164" fmla="*/ 7096 h 290865"/>
                <a:gd name="connsiteX165" fmla="*/ 28071 w 722010"/>
                <a:gd name="connsiteY165" fmla="*/ 9311 h 290865"/>
                <a:gd name="connsiteX166" fmla="*/ 28820 w 722010"/>
                <a:gd name="connsiteY166" fmla="*/ 8579 h 290865"/>
                <a:gd name="connsiteX167" fmla="*/ 24391 w 722010"/>
                <a:gd name="connsiteY167" fmla="*/ 11526 h 290865"/>
                <a:gd name="connsiteX168" fmla="*/ 24391 w 722010"/>
                <a:gd name="connsiteY168" fmla="*/ 11526 h 290865"/>
                <a:gd name="connsiteX169" fmla="*/ 20694 w 722010"/>
                <a:gd name="connsiteY169" fmla="*/ 13741 h 290865"/>
                <a:gd name="connsiteX170" fmla="*/ 20694 w 722010"/>
                <a:gd name="connsiteY170" fmla="*/ 13741 h 290865"/>
                <a:gd name="connsiteX171" fmla="*/ 17746 w 722010"/>
                <a:gd name="connsiteY171" fmla="*/ 16688 h 290865"/>
                <a:gd name="connsiteX172" fmla="*/ 17746 w 722010"/>
                <a:gd name="connsiteY172" fmla="*/ 16688 h 290865"/>
                <a:gd name="connsiteX173" fmla="*/ 14782 w 722010"/>
                <a:gd name="connsiteY173" fmla="*/ 20385 h 290865"/>
                <a:gd name="connsiteX174" fmla="*/ 14782 w 722010"/>
                <a:gd name="connsiteY174" fmla="*/ 20385 h 290865"/>
                <a:gd name="connsiteX175" fmla="*/ 11835 w 722010"/>
                <a:gd name="connsiteY175" fmla="*/ 24082 h 290865"/>
                <a:gd name="connsiteX176" fmla="*/ 11835 w 722010"/>
                <a:gd name="connsiteY176" fmla="*/ 24082 h 290865"/>
                <a:gd name="connsiteX177" fmla="*/ 9620 w 722010"/>
                <a:gd name="connsiteY177" fmla="*/ 27762 h 290865"/>
                <a:gd name="connsiteX178" fmla="*/ 9620 w 722010"/>
                <a:gd name="connsiteY178" fmla="*/ 27762 h 290865"/>
                <a:gd name="connsiteX179" fmla="*/ 7405 w 722010"/>
                <a:gd name="connsiteY179" fmla="*/ 32191 h 290865"/>
                <a:gd name="connsiteX180" fmla="*/ 7405 w 722010"/>
                <a:gd name="connsiteY180" fmla="*/ 31459 h 290865"/>
                <a:gd name="connsiteX181" fmla="*/ 5923 w 722010"/>
                <a:gd name="connsiteY181" fmla="*/ 35888 h 290865"/>
                <a:gd name="connsiteX182" fmla="*/ 5923 w 722010"/>
                <a:gd name="connsiteY182" fmla="*/ 35888 h 290865"/>
                <a:gd name="connsiteX183" fmla="*/ 5190 w 722010"/>
                <a:gd name="connsiteY183" fmla="*/ 40318 h 290865"/>
                <a:gd name="connsiteX184" fmla="*/ 5190 w 722010"/>
                <a:gd name="connsiteY184" fmla="*/ 40318 h 290865"/>
                <a:gd name="connsiteX185" fmla="*/ 4458 w 722010"/>
                <a:gd name="connsiteY185" fmla="*/ 45480 h 290865"/>
                <a:gd name="connsiteX186" fmla="*/ 4458 w 722010"/>
                <a:gd name="connsiteY186" fmla="*/ 44747 h 290865"/>
                <a:gd name="connsiteX187" fmla="*/ 3708 w 722010"/>
                <a:gd name="connsiteY187" fmla="*/ 49909 h 290865"/>
                <a:gd name="connsiteX188" fmla="*/ 3708 w 722010"/>
                <a:gd name="connsiteY188" fmla="*/ 49909 h 29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722010" h="290865">
                  <a:moveTo>
                    <a:pt x="761" y="49909"/>
                  </a:moveTo>
                  <a:lnTo>
                    <a:pt x="1493" y="44747"/>
                  </a:lnTo>
                  <a:lnTo>
                    <a:pt x="2243" y="39585"/>
                  </a:lnTo>
                  <a:lnTo>
                    <a:pt x="2976" y="35156"/>
                  </a:lnTo>
                  <a:lnTo>
                    <a:pt x="5190" y="30726"/>
                  </a:lnTo>
                  <a:lnTo>
                    <a:pt x="6673" y="26297"/>
                  </a:lnTo>
                  <a:lnTo>
                    <a:pt x="9620" y="21867"/>
                  </a:lnTo>
                  <a:lnTo>
                    <a:pt x="12567" y="18170"/>
                  </a:lnTo>
                  <a:lnTo>
                    <a:pt x="15532" y="14473"/>
                  </a:lnTo>
                  <a:lnTo>
                    <a:pt x="19211" y="11526"/>
                  </a:lnTo>
                  <a:lnTo>
                    <a:pt x="22908" y="8579"/>
                  </a:lnTo>
                  <a:lnTo>
                    <a:pt x="26605" y="6364"/>
                  </a:lnTo>
                  <a:lnTo>
                    <a:pt x="31035" y="4149"/>
                  </a:lnTo>
                  <a:lnTo>
                    <a:pt x="35465" y="2667"/>
                  </a:lnTo>
                  <a:lnTo>
                    <a:pt x="40626" y="1185"/>
                  </a:lnTo>
                  <a:lnTo>
                    <a:pt x="45788" y="452"/>
                  </a:lnTo>
                  <a:lnTo>
                    <a:pt x="677744" y="452"/>
                  </a:lnTo>
                  <a:lnTo>
                    <a:pt x="682905" y="1185"/>
                  </a:lnTo>
                  <a:lnTo>
                    <a:pt x="687335" y="2667"/>
                  </a:lnTo>
                  <a:lnTo>
                    <a:pt x="691765" y="4149"/>
                  </a:lnTo>
                  <a:lnTo>
                    <a:pt x="696194" y="6364"/>
                  </a:lnTo>
                  <a:lnTo>
                    <a:pt x="700623" y="8579"/>
                  </a:lnTo>
                  <a:lnTo>
                    <a:pt x="704321" y="11526"/>
                  </a:lnTo>
                  <a:lnTo>
                    <a:pt x="708000" y="14473"/>
                  </a:lnTo>
                  <a:lnTo>
                    <a:pt x="710965" y="18170"/>
                  </a:lnTo>
                  <a:lnTo>
                    <a:pt x="713912" y="21867"/>
                  </a:lnTo>
                  <a:lnTo>
                    <a:pt x="716127" y="26297"/>
                  </a:lnTo>
                  <a:lnTo>
                    <a:pt x="718341" y="30726"/>
                  </a:lnTo>
                  <a:lnTo>
                    <a:pt x="719824" y="35156"/>
                  </a:lnTo>
                  <a:lnTo>
                    <a:pt x="721289" y="39585"/>
                  </a:lnTo>
                  <a:lnTo>
                    <a:pt x="722039" y="44747"/>
                  </a:lnTo>
                  <a:lnTo>
                    <a:pt x="722771" y="49909"/>
                  </a:lnTo>
                  <a:lnTo>
                    <a:pt x="722771" y="241860"/>
                  </a:lnTo>
                  <a:lnTo>
                    <a:pt x="722039" y="247022"/>
                  </a:lnTo>
                  <a:lnTo>
                    <a:pt x="721289" y="252202"/>
                  </a:lnTo>
                  <a:lnTo>
                    <a:pt x="719824" y="256631"/>
                  </a:lnTo>
                  <a:lnTo>
                    <a:pt x="718341" y="261061"/>
                  </a:lnTo>
                  <a:lnTo>
                    <a:pt x="716127" y="265490"/>
                  </a:lnTo>
                  <a:lnTo>
                    <a:pt x="713912" y="269920"/>
                  </a:lnTo>
                  <a:lnTo>
                    <a:pt x="710965" y="273600"/>
                  </a:lnTo>
                  <a:lnTo>
                    <a:pt x="708000" y="277296"/>
                  </a:lnTo>
                  <a:lnTo>
                    <a:pt x="704321" y="280244"/>
                  </a:lnTo>
                  <a:lnTo>
                    <a:pt x="700623" y="283208"/>
                  </a:lnTo>
                  <a:lnTo>
                    <a:pt x="696194" y="285423"/>
                  </a:lnTo>
                  <a:lnTo>
                    <a:pt x="691765" y="287638"/>
                  </a:lnTo>
                  <a:lnTo>
                    <a:pt x="687335" y="289103"/>
                  </a:lnTo>
                  <a:lnTo>
                    <a:pt x="682905" y="290585"/>
                  </a:lnTo>
                  <a:lnTo>
                    <a:pt x="677744" y="291317"/>
                  </a:lnTo>
                  <a:lnTo>
                    <a:pt x="45788" y="291317"/>
                  </a:lnTo>
                  <a:lnTo>
                    <a:pt x="40626" y="290585"/>
                  </a:lnTo>
                  <a:lnTo>
                    <a:pt x="35465" y="289103"/>
                  </a:lnTo>
                  <a:lnTo>
                    <a:pt x="31035" y="287638"/>
                  </a:lnTo>
                  <a:lnTo>
                    <a:pt x="26605" y="285423"/>
                  </a:lnTo>
                  <a:lnTo>
                    <a:pt x="22908" y="283208"/>
                  </a:lnTo>
                  <a:lnTo>
                    <a:pt x="19211" y="280244"/>
                  </a:lnTo>
                  <a:lnTo>
                    <a:pt x="15532" y="277296"/>
                  </a:lnTo>
                  <a:lnTo>
                    <a:pt x="12567" y="273600"/>
                  </a:lnTo>
                  <a:lnTo>
                    <a:pt x="9620" y="269920"/>
                  </a:lnTo>
                  <a:lnTo>
                    <a:pt x="6673" y="265490"/>
                  </a:lnTo>
                  <a:lnTo>
                    <a:pt x="5190" y="261061"/>
                  </a:lnTo>
                  <a:lnTo>
                    <a:pt x="2976" y="256631"/>
                  </a:lnTo>
                  <a:lnTo>
                    <a:pt x="2243" y="252202"/>
                  </a:lnTo>
                  <a:lnTo>
                    <a:pt x="1493" y="247022"/>
                  </a:lnTo>
                  <a:lnTo>
                    <a:pt x="761" y="241860"/>
                  </a:lnTo>
                  <a:close/>
                  <a:moveTo>
                    <a:pt x="3708" y="241860"/>
                  </a:moveTo>
                  <a:lnTo>
                    <a:pt x="3708" y="241860"/>
                  </a:lnTo>
                  <a:lnTo>
                    <a:pt x="4458" y="247022"/>
                  </a:lnTo>
                  <a:lnTo>
                    <a:pt x="4458" y="247022"/>
                  </a:lnTo>
                  <a:lnTo>
                    <a:pt x="5190" y="251452"/>
                  </a:lnTo>
                  <a:lnTo>
                    <a:pt x="5190" y="251452"/>
                  </a:lnTo>
                  <a:lnTo>
                    <a:pt x="5923" y="255881"/>
                  </a:lnTo>
                  <a:lnTo>
                    <a:pt x="5923" y="255881"/>
                  </a:lnTo>
                  <a:lnTo>
                    <a:pt x="7405" y="260311"/>
                  </a:lnTo>
                  <a:lnTo>
                    <a:pt x="7405" y="260311"/>
                  </a:lnTo>
                  <a:lnTo>
                    <a:pt x="9620" y="264008"/>
                  </a:lnTo>
                  <a:lnTo>
                    <a:pt x="9620" y="264008"/>
                  </a:lnTo>
                  <a:lnTo>
                    <a:pt x="11835" y="268437"/>
                  </a:lnTo>
                  <a:lnTo>
                    <a:pt x="11835" y="267705"/>
                  </a:lnTo>
                  <a:lnTo>
                    <a:pt x="14782" y="271385"/>
                  </a:lnTo>
                  <a:lnTo>
                    <a:pt x="14782" y="271385"/>
                  </a:lnTo>
                  <a:lnTo>
                    <a:pt x="17746" y="275082"/>
                  </a:lnTo>
                  <a:lnTo>
                    <a:pt x="17746" y="275082"/>
                  </a:lnTo>
                  <a:lnTo>
                    <a:pt x="20694" y="278029"/>
                  </a:lnTo>
                  <a:lnTo>
                    <a:pt x="20694" y="278029"/>
                  </a:lnTo>
                  <a:lnTo>
                    <a:pt x="24391" y="280994"/>
                  </a:lnTo>
                  <a:lnTo>
                    <a:pt x="24391" y="280244"/>
                  </a:lnTo>
                  <a:lnTo>
                    <a:pt x="28820" y="283208"/>
                  </a:lnTo>
                  <a:lnTo>
                    <a:pt x="28071" y="283208"/>
                  </a:lnTo>
                  <a:lnTo>
                    <a:pt x="32500" y="284691"/>
                  </a:lnTo>
                  <a:lnTo>
                    <a:pt x="32500" y="284691"/>
                  </a:lnTo>
                  <a:lnTo>
                    <a:pt x="36929" y="286155"/>
                  </a:lnTo>
                  <a:lnTo>
                    <a:pt x="36929" y="286155"/>
                  </a:lnTo>
                  <a:lnTo>
                    <a:pt x="41359" y="287638"/>
                  </a:lnTo>
                  <a:lnTo>
                    <a:pt x="41359" y="287638"/>
                  </a:lnTo>
                  <a:lnTo>
                    <a:pt x="45788" y="288370"/>
                  </a:lnTo>
                  <a:lnTo>
                    <a:pt x="50968" y="288370"/>
                  </a:lnTo>
                  <a:lnTo>
                    <a:pt x="50218" y="288370"/>
                  </a:lnTo>
                  <a:lnTo>
                    <a:pt x="677744" y="288370"/>
                  </a:lnTo>
                  <a:lnTo>
                    <a:pt x="682173" y="287638"/>
                  </a:lnTo>
                  <a:lnTo>
                    <a:pt x="682173" y="287638"/>
                  </a:lnTo>
                  <a:lnTo>
                    <a:pt x="686602" y="286155"/>
                  </a:lnTo>
                  <a:lnTo>
                    <a:pt x="686602" y="286155"/>
                  </a:lnTo>
                  <a:lnTo>
                    <a:pt x="691032" y="284691"/>
                  </a:lnTo>
                  <a:lnTo>
                    <a:pt x="691032" y="284691"/>
                  </a:lnTo>
                  <a:lnTo>
                    <a:pt x="694712" y="283208"/>
                  </a:lnTo>
                  <a:lnTo>
                    <a:pt x="694712" y="283208"/>
                  </a:lnTo>
                  <a:lnTo>
                    <a:pt x="699141" y="280244"/>
                  </a:lnTo>
                  <a:lnTo>
                    <a:pt x="698409" y="280994"/>
                  </a:lnTo>
                  <a:lnTo>
                    <a:pt x="702106" y="278029"/>
                  </a:lnTo>
                  <a:lnTo>
                    <a:pt x="702106" y="278029"/>
                  </a:lnTo>
                  <a:lnTo>
                    <a:pt x="705803" y="275082"/>
                  </a:lnTo>
                  <a:lnTo>
                    <a:pt x="705803" y="275082"/>
                  </a:lnTo>
                  <a:lnTo>
                    <a:pt x="708750" y="271385"/>
                  </a:lnTo>
                  <a:lnTo>
                    <a:pt x="708750" y="271385"/>
                  </a:lnTo>
                  <a:lnTo>
                    <a:pt x="711697" y="267705"/>
                  </a:lnTo>
                  <a:lnTo>
                    <a:pt x="711697" y="268437"/>
                  </a:lnTo>
                  <a:lnTo>
                    <a:pt x="713912" y="264008"/>
                  </a:lnTo>
                  <a:lnTo>
                    <a:pt x="713912" y="264008"/>
                  </a:lnTo>
                  <a:lnTo>
                    <a:pt x="715394" y="260311"/>
                  </a:lnTo>
                  <a:lnTo>
                    <a:pt x="715394" y="260311"/>
                  </a:lnTo>
                  <a:lnTo>
                    <a:pt x="717609" y="255881"/>
                  </a:lnTo>
                  <a:lnTo>
                    <a:pt x="716876" y="255881"/>
                  </a:lnTo>
                  <a:lnTo>
                    <a:pt x="718341" y="251452"/>
                  </a:lnTo>
                  <a:lnTo>
                    <a:pt x="718341" y="251452"/>
                  </a:lnTo>
                  <a:lnTo>
                    <a:pt x="719091" y="247022"/>
                  </a:lnTo>
                  <a:lnTo>
                    <a:pt x="719091" y="241860"/>
                  </a:lnTo>
                  <a:lnTo>
                    <a:pt x="719091" y="49909"/>
                  </a:lnTo>
                  <a:lnTo>
                    <a:pt x="719091" y="44747"/>
                  </a:lnTo>
                  <a:lnTo>
                    <a:pt x="719091" y="45480"/>
                  </a:lnTo>
                  <a:lnTo>
                    <a:pt x="718341" y="40318"/>
                  </a:lnTo>
                  <a:lnTo>
                    <a:pt x="718341" y="40318"/>
                  </a:lnTo>
                  <a:lnTo>
                    <a:pt x="716876" y="35888"/>
                  </a:lnTo>
                  <a:lnTo>
                    <a:pt x="717609" y="35888"/>
                  </a:lnTo>
                  <a:lnTo>
                    <a:pt x="715394" y="31459"/>
                  </a:lnTo>
                  <a:lnTo>
                    <a:pt x="715394" y="32191"/>
                  </a:lnTo>
                  <a:lnTo>
                    <a:pt x="713912" y="27762"/>
                  </a:lnTo>
                  <a:lnTo>
                    <a:pt x="713912" y="27762"/>
                  </a:lnTo>
                  <a:lnTo>
                    <a:pt x="711697" y="24082"/>
                  </a:lnTo>
                  <a:lnTo>
                    <a:pt x="711697" y="24082"/>
                  </a:lnTo>
                  <a:lnTo>
                    <a:pt x="708750" y="20385"/>
                  </a:lnTo>
                  <a:lnTo>
                    <a:pt x="708750" y="20385"/>
                  </a:lnTo>
                  <a:lnTo>
                    <a:pt x="705803" y="16688"/>
                  </a:lnTo>
                  <a:lnTo>
                    <a:pt x="705803" y="16688"/>
                  </a:lnTo>
                  <a:lnTo>
                    <a:pt x="702106" y="13741"/>
                  </a:lnTo>
                  <a:lnTo>
                    <a:pt x="702106" y="13741"/>
                  </a:lnTo>
                  <a:lnTo>
                    <a:pt x="698409" y="11526"/>
                  </a:lnTo>
                  <a:lnTo>
                    <a:pt x="699141" y="11526"/>
                  </a:lnTo>
                  <a:lnTo>
                    <a:pt x="694712" y="8579"/>
                  </a:lnTo>
                  <a:lnTo>
                    <a:pt x="694712" y="9311"/>
                  </a:lnTo>
                  <a:lnTo>
                    <a:pt x="691032" y="7096"/>
                  </a:lnTo>
                  <a:lnTo>
                    <a:pt x="691032" y="7096"/>
                  </a:lnTo>
                  <a:lnTo>
                    <a:pt x="686602" y="5614"/>
                  </a:lnTo>
                  <a:lnTo>
                    <a:pt x="686602" y="5614"/>
                  </a:lnTo>
                  <a:lnTo>
                    <a:pt x="682173" y="4149"/>
                  </a:lnTo>
                  <a:lnTo>
                    <a:pt x="682173" y="4149"/>
                  </a:lnTo>
                  <a:lnTo>
                    <a:pt x="677744" y="3399"/>
                  </a:lnTo>
                  <a:lnTo>
                    <a:pt x="50218" y="3399"/>
                  </a:lnTo>
                  <a:lnTo>
                    <a:pt x="50968" y="3399"/>
                  </a:lnTo>
                  <a:lnTo>
                    <a:pt x="45788" y="3399"/>
                  </a:lnTo>
                  <a:lnTo>
                    <a:pt x="41359" y="4149"/>
                  </a:lnTo>
                  <a:lnTo>
                    <a:pt x="41359" y="4149"/>
                  </a:lnTo>
                  <a:lnTo>
                    <a:pt x="36929" y="5614"/>
                  </a:lnTo>
                  <a:lnTo>
                    <a:pt x="36929" y="5614"/>
                  </a:lnTo>
                  <a:lnTo>
                    <a:pt x="32500" y="7096"/>
                  </a:lnTo>
                  <a:lnTo>
                    <a:pt x="32500" y="7096"/>
                  </a:lnTo>
                  <a:lnTo>
                    <a:pt x="28071" y="9311"/>
                  </a:lnTo>
                  <a:lnTo>
                    <a:pt x="28820" y="8579"/>
                  </a:lnTo>
                  <a:lnTo>
                    <a:pt x="24391" y="11526"/>
                  </a:lnTo>
                  <a:lnTo>
                    <a:pt x="24391" y="11526"/>
                  </a:lnTo>
                  <a:lnTo>
                    <a:pt x="20694" y="13741"/>
                  </a:lnTo>
                  <a:lnTo>
                    <a:pt x="20694" y="13741"/>
                  </a:lnTo>
                  <a:lnTo>
                    <a:pt x="17746" y="16688"/>
                  </a:lnTo>
                  <a:lnTo>
                    <a:pt x="17746" y="16688"/>
                  </a:lnTo>
                  <a:lnTo>
                    <a:pt x="14782" y="20385"/>
                  </a:lnTo>
                  <a:lnTo>
                    <a:pt x="14782" y="20385"/>
                  </a:lnTo>
                  <a:lnTo>
                    <a:pt x="11835" y="24082"/>
                  </a:lnTo>
                  <a:lnTo>
                    <a:pt x="11835" y="24082"/>
                  </a:lnTo>
                  <a:lnTo>
                    <a:pt x="9620" y="27762"/>
                  </a:lnTo>
                  <a:lnTo>
                    <a:pt x="9620" y="27762"/>
                  </a:lnTo>
                  <a:lnTo>
                    <a:pt x="7405" y="32191"/>
                  </a:lnTo>
                  <a:lnTo>
                    <a:pt x="7405" y="31459"/>
                  </a:lnTo>
                  <a:lnTo>
                    <a:pt x="5923" y="35888"/>
                  </a:lnTo>
                  <a:lnTo>
                    <a:pt x="5923" y="35888"/>
                  </a:lnTo>
                  <a:lnTo>
                    <a:pt x="5190" y="40318"/>
                  </a:lnTo>
                  <a:lnTo>
                    <a:pt x="5190" y="40318"/>
                  </a:lnTo>
                  <a:lnTo>
                    <a:pt x="4458" y="45480"/>
                  </a:lnTo>
                  <a:lnTo>
                    <a:pt x="4458" y="44747"/>
                  </a:lnTo>
                  <a:lnTo>
                    <a:pt x="3708" y="49909"/>
                  </a:lnTo>
                  <a:lnTo>
                    <a:pt x="3708" y="49909"/>
                  </a:lnTo>
                </a:path>
              </a:pathLst>
            </a:custGeom>
            <a:solidFill>
              <a:srgbClr val="843C0C"/>
            </a:solidFill>
            <a:ln w="737" cap="flat">
              <a:noFill/>
              <a:prstDash val="solid"/>
              <a:miter/>
            </a:ln>
          </p:spPr>
          <p:txBody>
            <a:bodyPr rtlCol="0" anchor="ctr"/>
            <a:lstStyle/>
            <a:p>
              <a:endParaRPr lang="en-US"/>
            </a:p>
          </p:txBody>
        </p:sp>
        <p:sp>
          <p:nvSpPr>
            <p:cNvPr id="291" name="TextBox 290">
              <a:extLst>
                <a:ext uri="{FF2B5EF4-FFF2-40B4-BE49-F238E27FC236}">
                  <a16:creationId xmlns:a16="http://schemas.microsoft.com/office/drawing/2014/main" id="{1D4704C8-4235-49EF-8D77-8A8C84DC34C1}"/>
                </a:ext>
              </a:extLst>
            </p:cNvPr>
            <p:cNvSpPr txBox="1"/>
            <p:nvPr/>
          </p:nvSpPr>
          <p:spPr>
            <a:xfrm>
              <a:off x="10313897" y="5231276"/>
              <a:ext cx="269009"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M</a:t>
              </a:r>
            </a:p>
          </p:txBody>
        </p:sp>
        <p:sp>
          <p:nvSpPr>
            <p:cNvPr id="292" name="TextBox 291">
              <a:extLst>
                <a:ext uri="{FF2B5EF4-FFF2-40B4-BE49-F238E27FC236}">
                  <a16:creationId xmlns:a16="http://schemas.microsoft.com/office/drawing/2014/main" id="{EBC4E8CB-226E-473B-AE9B-8399AC835FBB}"/>
                </a:ext>
              </a:extLst>
            </p:cNvPr>
            <p:cNvSpPr txBox="1"/>
            <p:nvPr/>
          </p:nvSpPr>
          <p:spPr>
            <a:xfrm>
              <a:off x="10401011" y="5231276"/>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293" name="TextBox 292">
              <a:extLst>
                <a:ext uri="{FF2B5EF4-FFF2-40B4-BE49-F238E27FC236}">
                  <a16:creationId xmlns:a16="http://schemas.microsoft.com/office/drawing/2014/main" id="{84CF0A85-D215-4637-93AD-AE518D119A89}"/>
                </a:ext>
              </a:extLst>
            </p:cNvPr>
            <p:cNvSpPr txBox="1"/>
            <p:nvPr/>
          </p:nvSpPr>
          <p:spPr>
            <a:xfrm>
              <a:off x="10444568" y="5231276"/>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294" name="TextBox 293">
              <a:extLst>
                <a:ext uri="{FF2B5EF4-FFF2-40B4-BE49-F238E27FC236}">
                  <a16:creationId xmlns:a16="http://schemas.microsoft.com/office/drawing/2014/main" id="{84880E55-CEC5-40FB-B8CC-3085C5500649}"/>
                </a:ext>
              </a:extLst>
            </p:cNvPr>
            <p:cNvSpPr txBox="1"/>
            <p:nvPr/>
          </p:nvSpPr>
          <p:spPr>
            <a:xfrm>
              <a:off x="10471883" y="5231276"/>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295" name="TextBox 294">
              <a:extLst>
                <a:ext uri="{FF2B5EF4-FFF2-40B4-BE49-F238E27FC236}">
                  <a16:creationId xmlns:a16="http://schemas.microsoft.com/office/drawing/2014/main" id="{1BC7B9EF-17CB-40BA-9677-C46000D15677}"/>
                </a:ext>
              </a:extLst>
            </p:cNvPr>
            <p:cNvSpPr txBox="1"/>
            <p:nvPr/>
          </p:nvSpPr>
          <p:spPr>
            <a:xfrm>
              <a:off x="10515441" y="5231276"/>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d</a:t>
              </a:r>
            </a:p>
          </p:txBody>
        </p:sp>
        <p:sp>
          <p:nvSpPr>
            <p:cNvPr id="296" name="TextBox 295">
              <a:extLst>
                <a:ext uri="{FF2B5EF4-FFF2-40B4-BE49-F238E27FC236}">
                  <a16:creationId xmlns:a16="http://schemas.microsoft.com/office/drawing/2014/main" id="{F9CD1493-A638-4016-B7D7-8F25C97C786E}"/>
                </a:ext>
              </a:extLst>
            </p:cNvPr>
            <p:cNvSpPr txBox="1"/>
            <p:nvPr/>
          </p:nvSpPr>
          <p:spPr>
            <a:xfrm>
              <a:off x="10564904" y="5231276"/>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297" name="TextBox 296">
              <a:extLst>
                <a:ext uri="{FF2B5EF4-FFF2-40B4-BE49-F238E27FC236}">
                  <a16:creationId xmlns:a16="http://schemas.microsoft.com/office/drawing/2014/main" id="{BF208967-92F7-4693-858F-664E2A053BCD}"/>
                </a:ext>
              </a:extLst>
            </p:cNvPr>
            <p:cNvSpPr txBox="1"/>
            <p:nvPr/>
          </p:nvSpPr>
          <p:spPr>
            <a:xfrm>
              <a:off x="10608460" y="5231276"/>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298" name="TextBox 297">
              <a:extLst>
                <a:ext uri="{FF2B5EF4-FFF2-40B4-BE49-F238E27FC236}">
                  <a16:creationId xmlns:a16="http://schemas.microsoft.com/office/drawing/2014/main" id="{65E0BBE9-94DD-4668-B99F-FBB280E79FDD}"/>
                </a:ext>
              </a:extLst>
            </p:cNvPr>
            <p:cNvSpPr txBox="1"/>
            <p:nvPr/>
          </p:nvSpPr>
          <p:spPr>
            <a:xfrm>
              <a:off x="10635776" y="5231276"/>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299" name="TextBox 298">
              <a:extLst>
                <a:ext uri="{FF2B5EF4-FFF2-40B4-BE49-F238E27FC236}">
                  <a16:creationId xmlns:a16="http://schemas.microsoft.com/office/drawing/2014/main" id="{C401D234-36B8-4D51-BE6A-1236430A7A70}"/>
                </a:ext>
              </a:extLst>
            </p:cNvPr>
            <p:cNvSpPr txBox="1"/>
            <p:nvPr/>
          </p:nvSpPr>
          <p:spPr>
            <a:xfrm>
              <a:off x="10679333" y="5231276"/>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 </a:t>
              </a:r>
            </a:p>
          </p:txBody>
        </p:sp>
        <p:sp>
          <p:nvSpPr>
            <p:cNvPr id="300" name="TextBox 299">
              <a:extLst>
                <a:ext uri="{FF2B5EF4-FFF2-40B4-BE49-F238E27FC236}">
                  <a16:creationId xmlns:a16="http://schemas.microsoft.com/office/drawing/2014/main" id="{C5670359-A170-4D54-8FEF-6B423CC8ED4D}"/>
                </a:ext>
              </a:extLst>
            </p:cNvPr>
            <p:cNvSpPr txBox="1"/>
            <p:nvPr/>
          </p:nvSpPr>
          <p:spPr>
            <a:xfrm>
              <a:off x="10705910" y="5231276"/>
              <a:ext cx="250553"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G</a:t>
              </a:r>
            </a:p>
          </p:txBody>
        </p:sp>
        <p:sp>
          <p:nvSpPr>
            <p:cNvPr id="301" name="TextBox 300">
              <a:extLst>
                <a:ext uri="{FF2B5EF4-FFF2-40B4-BE49-F238E27FC236}">
                  <a16:creationId xmlns:a16="http://schemas.microsoft.com/office/drawing/2014/main" id="{1C50AEF4-F681-478C-8E33-C2BB77F82A12}"/>
                </a:ext>
              </a:extLst>
            </p:cNvPr>
            <p:cNvSpPr txBox="1"/>
            <p:nvPr/>
          </p:nvSpPr>
          <p:spPr>
            <a:xfrm>
              <a:off x="10776782" y="5231276"/>
              <a:ext cx="250553"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U</a:t>
              </a:r>
            </a:p>
          </p:txBody>
        </p:sp>
        <p:sp>
          <p:nvSpPr>
            <p:cNvPr id="302" name="TextBox 301">
              <a:extLst>
                <a:ext uri="{FF2B5EF4-FFF2-40B4-BE49-F238E27FC236}">
                  <a16:creationId xmlns:a16="http://schemas.microsoft.com/office/drawing/2014/main" id="{AE467D6E-F5FE-47C7-A765-E9A6D0D4B160}"/>
                </a:ext>
              </a:extLst>
            </p:cNvPr>
            <p:cNvSpPr txBox="1"/>
            <p:nvPr/>
          </p:nvSpPr>
          <p:spPr>
            <a:xfrm>
              <a:off x="10847654" y="5231276"/>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I</a:t>
              </a:r>
            </a:p>
          </p:txBody>
        </p:sp>
        <p:sp>
          <p:nvSpPr>
            <p:cNvPr id="303" name="TextBox 302">
              <a:extLst>
                <a:ext uri="{FF2B5EF4-FFF2-40B4-BE49-F238E27FC236}">
                  <a16:creationId xmlns:a16="http://schemas.microsoft.com/office/drawing/2014/main" id="{F2132301-D841-40EC-A33F-0FE3F12F6C2D}"/>
                </a:ext>
              </a:extLst>
            </p:cNvPr>
            <p:cNvSpPr txBox="1"/>
            <p:nvPr/>
          </p:nvSpPr>
          <p:spPr>
            <a:xfrm>
              <a:off x="7034582" y="3703586"/>
              <a:ext cx="232096"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P</a:t>
              </a:r>
            </a:p>
          </p:txBody>
        </p:sp>
        <p:sp>
          <p:nvSpPr>
            <p:cNvPr id="304" name="TextBox 303">
              <a:extLst>
                <a:ext uri="{FF2B5EF4-FFF2-40B4-BE49-F238E27FC236}">
                  <a16:creationId xmlns:a16="http://schemas.microsoft.com/office/drawing/2014/main" id="{04070074-0327-4CE8-AA8D-BA88CB045111}"/>
                </a:ext>
              </a:extLst>
            </p:cNvPr>
            <p:cNvSpPr txBox="1"/>
            <p:nvPr/>
          </p:nvSpPr>
          <p:spPr>
            <a:xfrm>
              <a:off x="7082568" y="3703586"/>
              <a:ext cx="225944"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u</a:t>
              </a:r>
            </a:p>
          </p:txBody>
        </p:sp>
        <p:sp>
          <p:nvSpPr>
            <p:cNvPr id="305" name="TextBox 304">
              <a:extLst>
                <a:ext uri="{FF2B5EF4-FFF2-40B4-BE49-F238E27FC236}">
                  <a16:creationId xmlns:a16="http://schemas.microsoft.com/office/drawing/2014/main" id="{1B5A3DEA-03C0-4F37-B655-086CAD36ACC6}"/>
                </a:ext>
              </a:extLst>
            </p:cNvPr>
            <p:cNvSpPr txBox="1"/>
            <p:nvPr/>
          </p:nvSpPr>
          <p:spPr>
            <a:xfrm>
              <a:off x="7126125" y="3703586"/>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s</a:t>
              </a:r>
            </a:p>
          </p:txBody>
        </p:sp>
        <p:sp>
          <p:nvSpPr>
            <p:cNvPr id="306" name="TextBox 305">
              <a:extLst>
                <a:ext uri="{FF2B5EF4-FFF2-40B4-BE49-F238E27FC236}">
                  <a16:creationId xmlns:a16="http://schemas.microsoft.com/office/drawing/2014/main" id="{A3A359BE-7268-40DE-A2AF-492F8197BEF6}"/>
                </a:ext>
              </a:extLst>
            </p:cNvPr>
            <p:cNvSpPr txBox="1"/>
            <p:nvPr/>
          </p:nvSpPr>
          <p:spPr>
            <a:xfrm>
              <a:off x="7160084" y="3703586"/>
              <a:ext cx="225944"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h</a:t>
              </a:r>
            </a:p>
          </p:txBody>
        </p:sp>
        <p:sp>
          <p:nvSpPr>
            <p:cNvPr id="307" name="TextBox 306">
              <a:extLst>
                <a:ext uri="{FF2B5EF4-FFF2-40B4-BE49-F238E27FC236}">
                  <a16:creationId xmlns:a16="http://schemas.microsoft.com/office/drawing/2014/main" id="{1283831F-9E5F-47C3-8097-6FFE4B587400}"/>
                </a:ext>
              </a:extLst>
            </p:cNvPr>
            <p:cNvSpPr txBox="1"/>
            <p:nvPr/>
          </p:nvSpPr>
          <p:spPr>
            <a:xfrm>
              <a:off x="7203641" y="3703586"/>
              <a:ext cx="207488"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 </a:t>
              </a:r>
            </a:p>
          </p:txBody>
        </p:sp>
        <p:sp>
          <p:nvSpPr>
            <p:cNvPr id="308" name="TextBox 307">
              <a:extLst>
                <a:ext uri="{FF2B5EF4-FFF2-40B4-BE49-F238E27FC236}">
                  <a16:creationId xmlns:a16="http://schemas.microsoft.com/office/drawing/2014/main" id="{BEE2DBF3-BDE9-4FAF-BEF4-A9BA651D6C5F}"/>
                </a:ext>
              </a:extLst>
            </p:cNvPr>
            <p:cNvSpPr txBox="1"/>
            <p:nvPr/>
          </p:nvSpPr>
          <p:spPr>
            <a:xfrm>
              <a:off x="7223574" y="3703586"/>
              <a:ext cx="250553"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&amp;</a:t>
              </a:r>
            </a:p>
          </p:txBody>
        </p:sp>
        <p:sp>
          <p:nvSpPr>
            <p:cNvPr id="309" name="TextBox 308">
              <a:extLst>
                <a:ext uri="{FF2B5EF4-FFF2-40B4-BE49-F238E27FC236}">
                  <a16:creationId xmlns:a16="http://schemas.microsoft.com/office/drawing/2014/main" id="{06D0B6F1-EAD5-4CD2-AC93-46841D29ECCE}"/>
                </a:ext>
              </a:extLst>
            </p:cNvPr>
            <p:cNvSpPr txBox="1"/>
            <p:nvPr/>
          </p:nvSpPr>
          <p:spPr>
            <a:xfrm>
              <a:off x="7290755" y="3703586"/>
              <a:ext cx="207488"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 </a:t>
              </a:r>
            </a:p>
          </p:txBody>
        </p:sp>
        <p:sp>
          <p:nvSpPr>
            <p:cNvPr id="310" name="TextBox 309">
              <a:extLst>
                <a:ext uri="{FF2B5EF4-FFF2-40B4-BE49-F238E27FC236}">
                  <a16:creationId xmlns:a16="http://schemas.microsoft.com/office/drawing/2014/main" id="{128A3FF8-93F1-4580-BFDA-A8E100A9C034}"/>
                </a:ext>
              </a:extLst>
            </p:cNvPr>
            <p:cNvSpPr txBox="1"/>
            <p:nvPr/>
          </p:nvSpPr>
          <p:spPr>
            <a:xfrm>
              <a:off x="7312164" y="3703586"/>
              <a:ext cx="232096"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P</a:t>
              </a:r>
            </a:p>
          </p:txBody>
        </p:sp>
        <p:sp>
          <p:nvSpPr>
            <p:cNvPr id="311" name="TextBox 310">
              <a:extLst>
                <a:ext uri="{FF2B5EF4-FFF2-40B4-BE49-F238E27FC236}">
                  <a16:creationId xmlns:a16="http://schemas.microsoft.com/office/drawing/2014/main" id="{090C3D7A-50EA-4B71-AD4E-13F3F24D39A5}"/>
                </a:ext>
              </a:extLst>
            </p:cNvPr>
            <p:cNvSpPr txBox="1"/>
            <p:nvPr/>
          </p:nvSpPr>
          <p:spPr>
            <a:xfrm>
              <a:off x="7360151" y="3703586"/>
              <a:ext cx="225944"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u</a:t>
              </a:r>
            </a:p>
          </p:txBody>
        </p:sp>
        <p:sp>
          <p:nvSpPr>
            <p:cNvPr id="312" name="TextBox 311">
              <a:extLst>
                <a:ext uri="{FF2B5EF4-FFF2-40B4-BE49-F238E27FC236}">
                  <a16:creationId xmlns:a16="http://schemas.microsoft.com/office/drawing/2014/main" id="{1D950DF0-A573-4D7F-93BF-CE86961929BF}"/>
                </a:ext>
              </a:extLst>
            </p:cNvPr>
            <p:cNvSpPr txBox="1"/>
            <p:nvPr/>
          </p:nvSpPr>
          <p:spPr>
            <a:xfrm>
              <a:off x="7403708" y="3703586"/>
              <a:ext cx="201336"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l</a:t>
              </a:r>
            </a:p>
          </p:txBody>
        </p:sp>
        <p:sp>
          <p:nvSpPr>
            <p:cNvPr id="313" name="TextBox 312">
              <a:extLst>
                <a:ext uri="{FF2B5EF4-FFF2-40B4-BE49-F238E27FC236}">
                  <a16:creationId xmlns:a16="http://schemas.microsoft.com/office/drawing/2014/main" id="{8C6BB5E5-B5AF-4EEB-BAF2-DB5364CB14D0}"/>
                </a:ext>
              </a:extLst>
            </p:cNvPr>
            <p:cNvSpPr txBox="1"/>
            <p:nvPr/>
          </p:nvSpPr>
          <p:spPr>
            <a:xfrm>
              <a:off x="7428070" y="3703586"/>
              <a:ext cx="201336"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l</a:t>
              </a:r>
            </a:p>
          </p:txBody>
        </p:sp>
        <p:sp>
          <p:nvSpPr>
            <p:cNvPr id="314" name="TextBox 313">
              <a:extLst>
                <a:ext uri="{FF2B5EF4-FFF2-40B4-BE49-F238E27FC236}">
                  <a16:creationId xmlns:a16="http://schemas.microsoft.com/office/drawing/2014/main" id="{F0884295-D982-4B16-AC59-C5899B19B185}"/>
                </a:ext>
              </a:extLst>
            </p:cNvPr>
            <p:cNvSpPr txBox="1"/>
            <p:nvPr/>
          </p:nvSpPr>
          <p:spPr>
            <a:xfrm>
              <a:off x="7054514" y="3806941"/>
              <a:ext cx="244401"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D</a:t>
              </a:r>
            </a:p>
          </p:txBody>
        </p:sp>
        <p:sp>
          <p:nvSpPr>
            <p:cNvPr id="315" name="TextBox 314">
              <a:extLst>
                <a:ext uri="{FF2B5EF4-FFF2-40B4-BE49-F238E27FC236}">
                  <a16:creationId xmlns:a16="http://schemas.microsoft.com/office/drawing/2014/main" id="{2BA13E8B-CF66-477A-96A6-53FC9C43B0D1}"/>
                </a:ext>
              </a:extLst>
            </p:cNvPr>
            <p:cNvSpPr txBox="1"/>
            <p:nvPr/>
          </p:nvSpPr>
          <p:spPr>
            <a:xfrm>
              <a:off x="7116528" y="3806941"/>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a</a:t>
              </a:r>
            </a:p>
          </p:txBody>
        </p:sp>
        <p:sp>
          <p:nvSpPr>
            <p:cNvPr id="316" name="TextBox 315">
              <a:extLst>
                <a:ext uri="{FF2B5EF4-FFF2-40B4-BE49-F238E27FC236}">
                  <a16:creationId xmlns:a16="http://schemas.microsoft.com/office/drawing/2014/main" id="{FF73A172-DCCB-4D35-B57B-37B05B0AF024}"/>
                </a:ext>
              </a:extLst>
            </p:cNvPr>
            <p:cNvSpPr txBox="1"/>
            <p:nvPr/>
          </p:nvSpPr>
          <p:spPr>
            <a:xfrm>
              <a:off x="7154917" y="3806941"/>
              <a:ext cx="207488"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t</a:t>
              </a:r>
            </a:p>
          </p:txBody>
        </p:sp>
        <p:sp>
          <p:nvSpPr>
            <p:cNvPr id="317" name="TextBox 316">
              <a:extLst>
                <a:ext uri="{FF2B5EF4-FFF2-40B4-BE49-F238E27FC236}">
                  <a16:creationId xmlns:a16="http://schemas.microsoft.com/office/drawing/2014/main" id="{5BD8AC0D-604B-48C6-86AE-A38D3169E185}"/>
                </a:ext>
              </a:extLst>
            </p:cNvPr>
            <p:cNvSpPr txBox="1"/>
            <p:nvPr/>
          </p:nvSpPr>
          <p:spPr>
            <a:xfrm>
              <a:off x="7179279" y="3806941"/>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a</a:t>
              </a:r>
            </a:p>
          </p:txBody>
        </p:sp>
        <p:sp>
          <p:nvSpPr>
            <p:cNvPr id="318" name="TextBox 317">
              <a:extLst>
                <a:ext uri="{FF2B5EF4-FFF2-40B4-BE49-F238E27FC236}">
                  <a16:creationId xmlns:a16="http://schemas.microsoft.com/office/drawing/2014/main" id="{0E2BFF7A-525F-4B63-A656-E55AC5F56F30}"/>
                </a:ext>
              </a:extLst>
            </p:cNvPr>
            <p:cNvSpPr txBox="1"/>
            <p:nvPr/>
          </p:nvSpPr>
          <p:spPr>
            <a:xfrm>
              <a:off x="7217668" y="3806941"/>
              <a:ext cx="207488"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 </a:t>
              </a:r>
            </a:p>
          </p:txBody>
        </p:sp>
        <p:sp>
          <p:nvSpPr>
            <p:cNvPr id="319" name="TextBox 318">
              <a:extLst>
                <a:ext uri="{FF2B5EF4-FFF2-40B4-BE49-F238E27FC236}">
                  <a16:creationId xmlns:a16="http://schemas.microsoft.com/office/drawing/2014/main" id="{B1CB68D4-CE88-4CB6-A4B2-D044EFD3E301}"/>
                </a:ext>
              </a:extLst>
            </p:cNvPr>
            <p:cNvSpPr txBox="1"/>
            <p:nvPr/>
          </p:nvSpPr>
          <p:spPr>
            <a:xfrm>
              <a:off x="7239077" y="3806941"/>
              <a:ext cx="232096"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F</a:t>
              </a:r>
            </a:p>
          </p:txBody>
        </p:sp>
        <p:sp>
          <p:nvSpPr>
            <p:cNvPr id="320" name="TextBox 319">
              <a:extLst>
                <a:ext uri="{FF2B5EF4-FFF2-40B4-BE49-F238E27FC236}">
                  <a16:creationId xmlns:a16="http://schemas.microsoft.com/office/drawing/2014/main" id="{8E77E7B2-CB98-484A-ACA6-B77251C5DF66}"/>
                </a:ext>
              </a:extLst>
            </p:cNvPr>
            <p:cNvSpPr txBox="1"/>
            <p:nvPr/>
          </p:nvSpPr>
          <p:spPr>
            <a:xfrm>
              <a:off x="7287064" y="3806941"/>
              <a:ext cx="201336"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l</a:t>
              </a:r>
            </a:p>
          </p:txBody>
        </p:sp>
        <p:sp>
          <p:nvSpPr>
            <p:cNvPr id="321" name="TextBox 320">
              <a:extLst>
                <a:ext uri="{FF2B5EF4-FFF2-40B4-BE49-F238E27FC236}">
                  <a16:creationId xmlns:a16="http://schemas.microsoft.com/office/drawing/2014/main" id="{883E421B-A69D-46FA-AB96-F34066A328CE}"/>
                </a:ext>
              </a:extLst>
            </p:cNvPr>
            <p:cNvSpPr txBox="1"/>
            <p:nvPr/>
          </p:nvSpPr>
          <p:spPr>
            <a:xfrm>
              <a:off x="7311426" y="3806941"/>
              <a:ext cx="225944"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o</a:t>
              </a:r>
            </a:p>
          </p:txBody>
        </p:sp>
        <p:sp>
          <p:nvSpPr>
            <p:cNvPr id="322" name="TextBox 321">
              <a:extLst>
                <a:ext uri="{FF2B5EF4-FFF2-40B4-BE49-F238E27FC236}">
                  <a16:creationId xmlns:a16="http://schemas.microsoft.com/office/drawing/2014/main" id="{AE3C7A16-E515-4DA8-A897-C6E05E635E39}"/>
                </a:ext>
              </a:extLst>
            </p:cNvPr>
            <p:cNvSpPr txBox="1"/>
            <p:nvPr/>
          </p:nvSpPr>
          <p:spPr>
            <a:xfrm>
              <a:off x="7354983" y="3806941"/>
              <a:ext cx="250553"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w</a:t>
              </a:r>
            </a:p>
          </p:txBody>
        </p:sp>
        <p:sp>
          <p:nvSpPr>
            <p:cNvPr id="323" name="TextBox 322">
              <a:extLst>
                <a:ext uri="{FF2B5EF4-FFF2-40B4-BE49-F238E27FC236}">
                  <a16:creationId xmlns:a16="http://schemas.microsoft.com/office/drawing/2014/main" id="{408BB063-22F1-4EE2-AF6A-6A68F2B4F47A}"/>
                </a:ext>
              </a:extLst>
            </p:cNvPr>
            <p:cNvSpPr txBox="1"/>
            <p:nvPr/>
          </p:nvSpPr>
          <p:spPr>
            <a:xfrm>
              <a:off x="7416996" y="3806941"/>
              <a:ext cx="219792" cy="189873"/>
            </a:xfrm>
            <a:prstGeom prst="rect">
              <a:avLst/>
            </a:prstGeom>
            <a:noFill/>
          </p:spPr>
          <p:txBody>
            <a:bodyPr wrap="none" rtlCol="0">
              <a:spAutoFit/>
            </a:bodyPr>
            <a:lstStyle/>
            <a:p>
              <a:pPr algn="l"/>
              <a:r>
                <a:rPr lang="en-US" sz="678" spc="0" baseline="0">
                  <a:solidFill>
                    <a:srgbClr val="000000"/>
                  </a:solidFill>
                  <a:latin typeface="Times New Roman"/>
                  <a:cs typeface="Times New Roman"/>
                  <a:sym typeface="Times New Roman"/>
                  <a:rtl val="0"/>
                </a:rPr>
                <a:t>s</a:t>
              </a:r>
            </a:p>
          </p:txBody>
        </p:sp>
        <p:sp>
          <p:nvSpPr>
            <p:cNvPr id="324" name="Freeform: Shape 323">
              <a:extLst>
                <a:ext uri="{FF2B5EF4-FFF2-40B4-BE49-F238E27FC236}">
                  <a16:creationId xmlns:a16="http://schemas.microsoft.com/office/drawing/2014/main" id="{612CB389-0192-4856-97BD-C949C47D2F6A}"/>
                </a:ext>
              </a:extLst>
            </p:cNvPr>
            <p:cNvSpPr/>
            <p:nvPr/>
          </p:nvSpPr>
          <p:spPr>
            <a:xfrm>
              <a:off x="8440842" y="4787525"/>
              <a:ext cx="176442" cy="177180"/>
            </a:xfrm>
            <a:custGeom>
              <a:avLst/>
              <a:gdLst>
                <a:gd name="connsiteX0" fmla="*/ 132564 w 176442"/>
                <a:gd name="connsiteY0" fmla="*/ 379 h 177180"/>
                <a:gd name="connsiteX1" fmla="*/ 132564 w 176442"/>
                <a:gd name="connsiteY1" fmla="*/ 88969 h 177180"/>
                <a:gd name="connsiteX2" fmla="*/ 176859 w 176442"/>
                <a:gd name="connsiteY2" fmla="*/ 88969 h 177180"/>
                <a:gd name="connsiteX3" fmla="*/ 88269 w 176442"/>
                <a:gd name="connsiteY3" fmla="*/ 177559 h 177180"/>
                <a:gd name="connsiteX4" fmla="*/ 417 w 176442"/>
                <a:gd name="connsiteY4" fmla="*/ 88969 h 177180"/>
                <a:gd name="connsiteX5" fmla="*/ 44712 w 176442"/>
                <a:gd name="connsiteY5" fmla="*/ 88969 h 177180"/>
                <a:gd name="connsiteX6" fmla="*/ 44712 w 176442"/>
                <a:gd name="connsiteY6" fmla="*/ 379 h 17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442" h="177180">
                  <a:moveTo>
                    <a:pt x="132564" y="379"/>
                  </a:moveTo>
                  <a:lnTo>
                    <a:pt x="132564" y="88969"/>
                  </a:lnTo>
                  <a:lnTo>
                    <a:pt x="176859" y="88969"/>
                  </a:lnTo>
                  <a:lnTo>
                    <a:pt x="88269" y="177559"/>
                  </a:lnTo>
                  <a:lnTo>
                    <a:pt x="417" y="88969"/>
                  </a:lnTo>
                  <a:lnTo>
                    <a:pt x="44712" y="88969"/>
                  </a:lnTo>
                  <a:lnTo>
                    <a:pt x="44712" y="379"/>
                  </a:lnTo>
                </a:path>
              </a:pathLst>
            </a:custGeom>
            <a:solidFill>
              <a:srgbClr val="D9D9D9"/>
            </a:solidFill>
            <a:ln w="737"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33B89391-392A-4049-BBAE-AC060462D278}"/>
                </a:ext>
              </a:extLst>
            </p:cNvPr>
            <p:cNvSpPr/>
            <p:nvPr/>
          </p:nvSpPr>
          <p:spPr>
            <a:xfrm>
              <a:off x="8437152" y="4785311"/>
              <a:ext cx="183824" cy="181609"/>
            </a:xfrm>
            <a:custGeom>
              <a:avLst/>
              <a:gdLst>
                <a:gd name="connsiteX0" fmla="*/ 137731 w 183824"/>
                <a:gd name="connsiteY0" fmla="*/ 379 h 181609"/>
                <a:gd name="connsiteX1" fmla="*/ 137731 w 183824"/>
                <a:gd name="connsiteY1" fmla="*/ 91184 h 181609"/>
                <a:gd name="connsiteX2" fmla="*/ 136254 w 183824"/>
                <a:gd name="connsiteY2" fmla="*/ 89719 h 181609"/>
                <a:gd name="connsiteX3" fmla="*/ 184241 w 183824"/>
                <a:gd name="connsiteY3" fmla="*/ 89719 h 181609"/>
                <a:gd name="connsiteX4" fmla="*/ 91959 w 183824"/>
                <a:gd name="connsiteY4" fmla="*/ 181989 h 181609"/>
                <a:gd name="connsiteX5" fmla="*/ 417 w 183824"/>
                <a:gd name="connsiteY5" fmla="*/ 89719 h 181609"/>
                <a:gd name="connsiteX6" fmla="*/ 48402 w 183824"/>
                <a:gd name="connsiteY6" fmla="*/ 89719 h 181609"/>
                <a:gd name="connsiteX7" fmla="*/ 46187 w 183824"/>
                <a:gd name="connsiteY7" fmla="*/ 91184 h 181609"/>
                <a:gd name="connsiteX8" fmla="*/ 46187 w 183824"/>
                <a:gd name="connsiteY8" fmla="*/ 379 h 181609"/>
                <a:gd name="connsiteX9" fmla="*/ 48402 w 183824"/>
                <a:gd name="connsiteY9" fmla="*/ 4076 h 181609"/>
                <a:gd name="connsiteX10" fmla="*/ 49879 w 183824"/>
                <a:gd name="connsiteY10" fmla="*/ 2594 h 181609"/>
                <a:gd name="connsiteX11" fmla="*/ 49879 w 183824"/>
                <a:gd name="connsiteY11" fmla="*/ 93399 h 181609"/>
                <a:gd name="connsiteX12" fmla="*/ 4107 w 183824"/>
                <a:gd name="connsiteY12" fmla="*/ 93399 h 181609"/>
                <a:gd name="connsiteX13" fmla="*/ 4846 w 183824"/>
                <a:gd name="connsiteY13" fmla="*/ 90452 h 181609"/>
                <a:gd name="connsiteX14" fmla="*/ 93436 w 183824"/>
                <a:gd name="connsiteY14" fmla="*/ 178309 h 181609"/>
                <a:gd name="connsiteX15" fmla="*/ 91222 w 183824"/>
                <a:gd name="connsiteY15" fmla="*/ 178309 h 181609"/>
                <a:gd name="connsiteX16" fmla="*/ 179072 w 183824"/>
                <a:gd name="connsiteY16" fmla="*/ 90452 h 181609"/>
                <a:gd name="connsiteX17" fmla="*/ 180549 w 183824"/>
                <a:gd name="connsiteY17" fmla="*/ 93399 h 181609"/>
                <a:gd name="connsiteX18" fmla="*/ 134779 w 183824"/>
                <a:gd name="connsiteY18" fmla="*/ 93399 h 181609"/>
                <a:gd name="connsiteX19" fmla="*/ 134779 w 183824"/>
                <a:gd name="connsiteY19" fmla="*/ 2594 h 181609"/>
                <a:gd name="connsiteX20" fmla="*/ 136254 w 183824"/>
                <a:gd name="connsiteY20" fmla="*/ 4076 h 18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3824" h="181609">
                  <a:moveTo>
                    <a:pt x="137731" y="379"/>
                  </a:moveTo>
                  <a:lnTo>
                    <a:pt x="137731" y="91184"/>
                  </a:lnTo>
                  <a:lnTo>
                    <a:pt x="136254" y="89719"/>
                  </a:lnTo>
                  <a:lnTo>
                    <a:pt x="184241" y="89719"/>
                  </a:lnTo>
                  <a:lnTo>
                    <a:pt x="91959" y="181989"/>
                  </a:lnTo>
                  <a:lnTo>
                    <a:pt x="417" y="89719"/>
                  </a:lnTo>
                  <a:lnTo>
                    <a:pt x="48402" y="89719"/>
                  </a:lnTo>
                  <a:lnTo>
                    <a:pt x="46187" y="91184"/>
                  </a:lnTo>
                  <a:lnTo>
                    <a:pt x="46187" y="379"/>
                  </a:lnTo>
                  <a:close/>
                  <a:moveTo>
                    <a:pt x="48402" y="4076"/>
                  </a:moveTo>
                  <a:lnTo>
                    <a:pt x="49879" y="2594"/>
                  </a:lnTo>
                  <a:lnTo>
                    <a:pt x="49879" y="93399"/>
                  </a:lnTo>
                  <a:lnTo>
                    <a:pt x="4107" y="93399"/>
                  </a:lnTo>
                  <a:lnTo>
                    <a:pt x="4846" y="90452"/>
                  </a:lnTo>
                  <a:lnTo>
                    <a:pt x="93436" y="178309"/>
                  </a:lnTo>
                  <a:lnTo>
                    <a:pt x="91222" y="178309"/>
                  </a:lnTo>
                  <a:lnTo>
                    <a:pt x="179072" y="90452"/>
                  </a:lnTo>
                  <a:lnTo>
                    <a:pt x="180549" y="93399"/>
                  </a:lnTo>
                  <a:lnTo>
                    <a:pt x="134779" y="93399"/>
                  </a:lnTo>
                  <a:lnTo>
                    <a:pt x="134779" y="2594"/>
                  </a:lnTo>
                  <a:lnTo>
                    <a:pt x="136254" y="4076"/>
                  </a:lnTo>
                </a:path>
              </a:pathLst>
            </a:custGeom>
            <a:solidFill>
              <a:srgbClr val="7F7F7F"/>
            </a:solidFill>
            <a:ln w="737"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DB5BC6AE-31F2-402E-8E4A-53738DB2C467}"/>
                </a:ext>
              </a:extLst>
            </p:cNvPr>
            <p:cNvSpPr/>
            <p:nvPr/>
          </p:nvSpPr>
          <p:spPr>
            <a:xfrm>
              <a:off x="10466608" y="4914516"/>
              <a:ext cx="168321" cy="162409"/>
            </a:xfrm>
            <a:custGeom>
              <a:avLst/>
              <a:gdLst>
                <a:gd name="connsiteX0" fmla="*/ 126980 w 168321"/>
                <a:gd name="connsiteY0" fmla="*/ 398 h 162409"/>
                <a:gd name="connsiteX1" fmla="*/ 126980 w 168321"/>
                <a:gd name="connsiteY1" fmla="*/ 81594 h 162409"/>
                <a:gd name="connsiteX2" fmla="*/ 169060 w 168321"/>
                <a:gd name="connsiteY2" fmla="*/ 81594 h 162409"/>
                <a:gd name="connsiteX3" fmla="*/ 84900 w 168321"/>
                <a:gd name="connsiteY3" fmla="*/ 162808 h 162409"/>
                <a:gd name="connsiteX4" fmla="*/ 739 w 168321"/>
                <a:gd name="connsiteY4" fmla="*/ 81594 h 162409"/>
                <a:gd name="connsiteX5" fmla="*/ 42819 w 168321"/>
                <a:gd name="connsiteY5" fmla="*/ 81594 h 162409"/>
                <a:gd name="connsiteX6" fmla="*/ 42819 w 168321"/>
                <a:gd name="connsiteY6" fmla="*/ 398 h 16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21" h="162409">
                  <a:moveTo>
                    <a:pt x="126980" y="398"/>
                  </a:moveTo>
                  <a:lnTo>
                    <a:pt x="126980" y="81594"/>
                  </a:lnTo>
                  <a:lnTo>
                    <a:pt x="169060" y="81594"/>
                  </a:lnTo>
                  <a:lnTo>
                    <a:pt x="84900" y="162808"/>
                  </a:lnTo>
                  <a:lnTo>
                    <a:pt x="739" y="81594"/>
                  </a:lnTo>
                  <a:lnTo>
                    <a:pt x="42819" y="81594"/>
                  </a:lnTo>
                  <a:lnTo>
                    <a:pt x="42819" y="398"/>
                  </a:lnTo>
                </a:path>
              </a:pathLst>
            </a:custGeom>
            <a:solidFill>
              <a:srgbClr val="FF6600"/>
            </a:solidFill>
            <a:ln w="737"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ECD66F5-02B9-42AF-B222-B45931CCF1E0}"/>
                </a:ext>
              </a:extLst>
            </p:cNvPr>
            <p:cNvSpPr/>
            <p:nvPr/>
          </p:nvSpPr>
          <p:spPr>
            <a:xfrm>
              <a:off x="10462911" y="4913034"/>
              <a:ext cx="175698" cy="166106"/>
            </a:xfrm>
            <a:custGeom>
              <a:avLst/>
              <a:gdLst>
                <a:gd name="connsiteX0" fmla="*/ 132142 w 175698"/>
                <a:gd name="connsiteY0" fmla="*/ 398 h 166106"/>
                <a:gd name="connsiteX1" fmla="*/ 132142 w 175698"/>
                <a:gd name="connsiteY1" fmla="*/ 83077 h 166106"/>
                <a:gd name="connsiteX2" fmla="*/ 130677 w 175698"/>
                <a:gd name="connsiteY2" fmla="*/ 81612 h 166106"/>
                <a:gd name="connsiteX3" fmla="*/ 176437 w 175698"/>
                <a:gd name="connsiteY3" fmla="*/ 81612 h 166106"/>
                <a:gd name="connsiteX4" fmla="*/ 88597 w 175698"/>
                <a:gd name="connsiteY4" fmla="*/ 166505 h 166106"/>
                <a:gd name="connsiteX5" fmla="*/ 739 w 175698"/>
                <a:gd name="connsiteY5" fmla="*/ 81612 h 166106"/>
                <a:gd name="connsiteX6" fmla="*/ 46516 w 175698"/>
                <a:gd name="connsiteY6" fmla="*/ 81612 h 166106"/>
                <a:gd name="connsiteX7" fmla="*/ 45034 w 175698"/>
                <a:gd name="connsiteY7" fmla="*/ 83077 h 166106"/>
                <a:gd name="connsiteX8" fmla="*/ 45034 w 175698"/>
                <a:gd name="connsiteY8" fmla="*/ 398 h 166106"/>
                <a:gd name="connsiteX9" fmla="*/ 46516 w 175698"/>
                <a:gd name="connsiteY9" fmla="*/ 3346 h 166106"/>
                <a:gd name="connsiteX10" fmla="*/ 47998 w 175698"/>
                <a:gd name="connsiteY10" fmla="*/ 1881 h 166106"/>
                <a:gd name="connsiteX11" fmla="*/ 47998 w 175698"/>
                <a:gd name="connsiteY11" fmla="*/ 84559 h 166106"/>
                <a:gd name="connsiteX12" fmla="*/ 4436 w 175698"/>
                <a:gd name="connsiteY12" fmla="*/ 84559 h 166106"/>
                <a:gd name="connsiteX13" fmla="*/ 5168 w 175698"/>
                <a:gd name="connsiteY13" fmla="*/ 82344 h 166106"/>
                <a:gd name="connsiteX14" fmla="*/ 89329 w 175698"/>
                <a:gd name="connsiteY14" fmla="*/ 163558 h 166106"/>
                <a:gd name="connsiteX15" fmla="*/ 87847 w 175698"/>
                <a:gd name="connsiteY15" fmla="*/ 163558 h 166106"/>
                <a:gd name="connsiteX16" fmla="*/ 172007 w 175698"/>
                <a:gd name="connsiteY16" fmla="*/ 82344 h 166106"/>
                <a:gd name="connsiteX17" fmla="*/ 172757 w 175698"/>
                <a:gd name="connsiteY17" fmla="*/ 84559 h 166106"/>
                <a:gd name="connsiteX18" fmla="*/ 129195 w 175698"/>
                <a:gd name="connsiteY18" fmla="*/ 84559 h 166106"/>
                <a:gd name="connsiteX19" fmla="*/ 129195 w 175698"/>
                <a:gd name="connsiteY19" fmla="*/ 1881 h 166106"/>
                <a:gd name="connsiteX20" fmla="*/ 130677 w 175698"/>
                <a:gd name="connsiteY20" fmla="*/ 3346 h 16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5698" h="166106">
                  <a:moveTo>
                    <a:pt x="132142" y="398"/>
                  </a:moveTo>
                  <a:lnTo>
                    <a:pt x="132142" y="83077"/>
                  </a:lnTo>
                  <a:lnTo>
                    <a:pt x="130677" y="81612"/>
                  </a:lnTo>
                  <a:lnTo>
                    <a:pt x="176437" y="81612"/>
                  </a:lnTo>
                  <a:lnTo>
                    <a:pt x="88597" y="166505"/>
                  </a:lnTo>
                  <a:lnTo>
                    <a:pt x="739" y="81612"/>
                  </a:lnTo>
                  <a:lnTo>
                    <a:pt x="46516" y="81612"/>
                  </a:lnTo>
                  <a:lnTo>
                    <a:pt x="45034" y="83077"/>
                  </a:lnTo>
                  <a:lnTo>
                    <a:pt x="45034" y="398"/>
                  </a:lnTo>
                  <a:close/>
                  <a:moveTo>
                    <a:pt x="46516" y="3346"/>
                  </a:moveTo>
                  <a:lnTo>
                    <a:pt x="47998" y="1881"/>
                  </a:lnTo>
                  <a:lnTo>
                    <a:pt x="47998" y="84559"/>
                  </a:lnTo>
                  <a:lnTo>
                    <a:pt x="4436" y="84559"/>
                  </a:lnTo>
                  <a:lnTo>
                    <a:pt x="5168" y="82344"/>
                  </a:lnTo>
                  <a:lnTo>
                    <a:pt x="89329" y="163558"/>
                  </a:lnTo>
                  <a:lnTo>
                    <a:pt x="87847" y="163558"/>
                  </a:lnTo>
                  <a:lnTo>
                    <a:pt x="172007" y="82344"/>
                  </a:lnTo>
                  <a:lnTo>
                    <a:pt x="172757" y="84559"/>
                  </a:lnTo>
                  <a:lnTo>
                    <a:pt x="129195" y="84559"/>
                  </a:lnTo>
                  <a:lnTo>
                    <a:pt x="129195" y="1881"/>
                  </a:lnTo>
                  <a:lnTo>
                    <a:pt x="130677" y="3346"/>
                  </a:lnTo>
                </a:path>
              </a:pathLst>
            </a:custGeom>
            <a:solidFill>
              <a:srgbClr val="843C0C"/>
            </a:solidFill>
            <a:ln w="737"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95D5BD92-1D33-4A56-B93E-D24C73F64DC1}"/>
                </a:ext>
              </a:extLst>
            </p:cNvPr>
            <p:cNvSpPr/>
            <p:nvPr/>
          </p:nvSpPr>
          <p:spPr>
            <a:xfrm>
              <a:off x="9618357" y="4426520"/>
              <a:ext cx="371328" cy="186039"/>
            </a:xfrm>
            <a:custGeom>
              <a:avLst/>
              <a:gdLst>
                <a:gd name="connsiteX0" fmla="*/ 620 w 371328"/>
                <a:gd name="connsiteY0" fmla="*/ 46832 h 186039"/>
                <a:gd name="connsiteX1" fmla="*/ 278929 w 371328"/>
                <a:gd name="connsiteY1" fmla="*/ 46832 h 186039"/>
                <a:gd name="connsiteX2" fmla="*/ 278929 w 371328"/>
                <a:gd name="connsiteY2" fmla="*/ 322 h 186039"/>
                <a:gd name="connsiteX3" fmla="*/ 371949 w 371328"/>
                <a:gd name="connsiteY3" fmla="*/ 93342 h 186039"/>
                <a:gd name="connsiteX4" fmla="*/ 278929 w 371328"/>
                <a:gd name="connsiteY4" fmla="*/ 186362 h 186039"/>
                <a:gd name="connsiteX5" fmla="*/ 278929 w 371328"/>
                <a:gd name="connsiteY5" fmla="*/ 139852 h 186039"/>
                <a:gd name="connsiteX6" fmla="*/ 620 w 371328"/>
                <a:gd name="connsiteY6" fmla="*/ 139852 h 18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328" h="186039">
                  <a:moveTo>
                    <a:pt x="620" y="46832"/>
                  </a:moveTo>
                  <a:lnTo>
                    <a:pt x="278929" y="46832"/>
                  </a:lnTo>
                  <a:lnTo>
                    <a:pt x="278929" y="322"/>
                  </a:lnTo>
                  <a:lnTo>
                    <a:pt x="371949" y="93342"/>
                  </a:lnTo>
                  <a:lnTo>
                    <a:pt x="278929" y="186362"/>
                  </a:lnTo>
                  <a:lnTo>
                    <a:pt x="278929" y="139852"/>
                  </a:lnTo>
                  <a:lnTo>
                    <a:pt x="620" y="139852"/>
                  </a:lnTo>
                </a:path>
              </a:pathLst>
            </a:custGeom>
            <a:solidFill>
              <a:srgbClr val="FF6600"/>
            </a:solidFill>
            <a:ln w="737"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455346E4-CD7D-4538-B243-DD0DEA74C6BC}"/>
                </a:ext>
              </a:extLst>
            </p:cNvPr>
            <p:cNvSpPr/>
            <p:nvPr/>
          </p:nvSpPr>
          <p:spPr>
            <a:xfrm>
              <a:off x="9616875" y="4422841"/>
              <a:ext cx="375026" cy="193416"/>
            </a:xfrm>
            <a:custGeom>
              <a:avLst/>
              <a:gdLst>
                <a:gd name="connsiteX0" fmla="*/ 620 w 375026"/>
                <a:gd name="connsiteY0" fmla="*/ 49047 h 193416"/>
                <a:gd name="connsiteX1" fmla="*/ 280412 w 375026"/>
                <a:gd name="connsiteY1" fmla="*/ 49047 h 193416"/>
                <a:gd name="connsiteX2" fmla="*/ 278947 w 375026"/>
                <a:gd name="connsiteY2" fmla="*/ 50512 h 193416"/>
                <a:gd name="connsiteX3" fmla="*/ 278947 w 375026"/>
                <a:gd name="connsiteY3" fmla="*/ 322 h 193416"/>
                <a:gd name="connsiteX4" fmla="*/ 375646 w 375026"/>
                <a:gd name="connsiteY4" fmla="*/ 97022 h 193416"/>
                <a:gd name="connsiteX5" fmla="*/ 278947 w 375026"/>
                <a:gd name="connsiteY5" fmla="*/ 193739 h 193416"/>
                <a:gd name="connsiteX6" fmla="*/ 278947 w 375026"/>
                <a:gd name="connsiteY6" fmla="*/ 143531 h 193416"/>
                <a:gd name="connsiteX7" fmla="*/ 280412 w 375026"/>
                <a:gd name="connsiteY7" fmla="*/ 145014 h 193416"/>
                <a:gd name="connsiteX8" fmla="*/ 620 w 375026"/>
                <a:gd name="connsiteY8" fmla="*/ 145014 h 193416"/>
                <a:gd name="connsiteX9" fmla="*/ 3567 w 375026"/>
                <a:gd name="connsiteY9" fmla="*/ 143531 h 193416"/>
                <a:gd name="connsiteX10" fmla="*/ 2102 w 375026"/>
                <a:gd name="connsiteY10" fmla="*/ 141317 h 193416"/>
                <a:gd name="connsiteX11" fmla="*/ 281894 w 375026"/>
                <a:gd name="connsiteY11" fmla="*/ 141317 h 193416"/>
                <a:gd name="connsiteX12" fmla="*/ 281894 w 375026"/>
                <a:gd name="connsiteY12" fmla="*/ 190041 h 193416"/>
                <a:gd name="connsiteX13" fmla="*/ 278947 w 375026"/>
                <a:gd name="connsiteY13" fmla="*/ 188577 h 193416"/>
                <a:gd name="connsiteX14" fmla="*/ 371966 w 375026"/>
                <a:gd name="connsiteY14" fmla="*/ 95557 h 193416"/>
                <a:gd name="connsiteX15" fmla="*/ 371966 w 375026"/>
                <a:gd name="connsiteY15" fmla="*/ 97772 h 193416"/>
                <a:gd name="connsiteX16" fmla="*/ 278947 w 375026"/>
                <a:gd name="connsiteY16" fmla="*/ 4752 h 193416"/>
                <a:gd name="connsiteX17" fmla="*/ 281894 w 375026"/>
                <a:gd name="connsiteY17" fmla="*/ 4002 h 193416"/>
                <a:gd name="connsiteX18" fmla="*/ 281894 w 375026"/>
                <a:gd name="connsiteY18" fmla="*/ 51994 h 193416"/>
                <a:gd name="connsiteX19" fmla="*/ 2102 w 375026"/>
                <a:gd name="connsiteY19" fmla="*/ 51994 h 193416"/>
                <a:gd name="connsiteX20" fmla="*/ 3567 w 375026"/>
                <a:gd name="connsiteY20" fmla="*/ 50512 h 19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026" h="193416">
                  <a:moveTo>
                    <a:pt x="620" y="49047"/>
                  </a:moveTo>
                  <a:lnTo>
                    <a:pt x="280412" y="49047"/>
                  </a:lnTo>
                  <a:lnTo>
                    <a:pt x="278947" y="50512"/>
                  </a:lnTo>
                  <a:lnTo>
                    <a:pt x="278947" y="322"/>
                  </a:lnTo>
                  <a:lnTo>
                    <a:pt x="375646" y="97022"/>
                  </a:lnTo>
                  <a:lnTo>
                    <a:pt x="278947" y="193739"/>
                  </a:lnTo>
                  <a:lnTo>
                    <a:pt x="278947" y="143531"/>
                  </a:lnTo>
                  <a:lnTo>
                    <a:pt x="280412" y="145014"/>
                  </a:lnTo>
                  <a:lnTo>
                    <a:pt x="620" y="145014"/>
                  </a:lnTo>
                  <a:close/>
                  <a:moveTo>
                    <a:pt x="3567" y="143531"/>
                  </a:moveTo>
                  <a:lnTo>
                    <a:pt x="2102" y="141317"/>
                  </a:lnTo>
                  <a:lnTo>
                    <a:pt x="281894" y="141317"/>
                  </a:lnTo>
                  <a:lnTo>
                    <a:pt x="281894" y="190041"/>
                  </a:lnTo>
                  <a:lnTo>
                    <a:pt x="278947" y="188577"/>
                  </a:lnTo>
                  <a:lnTo>
                    <a:pt x="371966" y="95557"/>
                  </a:lnTo>
                  <a:lnTo>
                    <a:pt x="371966" y="97772"/>
                  </a:lnTo>
                  <a:lnTo>
                    <a:pt x="278947" y="4752"/>
                  </a:lnTo>
                  <a:lnTo>
                    <a:pt x="281894" y="4002"/>
                  </a:lnTo>
                  <a:lnTo>
                    <a:pt x="281894" y="51994"/>
                  </a:lnTo>
                  <a:lnTo>
                    <a:pt x="2102" y="51994"/>
                  </a:lnTo>
                  <a:lnTo>
                    <a:pt x="3567" y="50512"/>
                  </a:lnTo>
                </a:path>
              </a:pathLst>
            </a:custGeom>
            <a:solidFill>
              <a:srgbClr val="843C0C"/>
            </a:solidFill>
            <a:ln w="737"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AA1359D-73EF-44BF-A9AB-EF6102EEEF15}"/>
                </a:ext>
              </a:extLst>
            </p:cNvPr>
            <p:cNvSpPr/>
            <p:nvPr/>
          </p:nvSpPr>
          <p:spPr>
            <a:xfrm>
              <a:off x="9371037" y="5194308"/>
              <a:ext cx="913961" cy="288650"/>
            </a:xfrm>
            <a:custGeom>
              <a:avLst/>
              <a:gdLst>
                <a:gd name="connsiteX0" fmla="*/ 624 w 913961"/>
                <a:gd name="connsiteY0" fmla="*/ 48445 h 288650"/>
                <a:gd name="connsiteX1" fmla="*/ 48616 w 913961"/>
                <a:gd name="connsiteY1" fmla="*/ 453 h 288650"/>
                <a:gd name="connsiteX2" fmla="*/ 866593 w 913961"/>
                <a:gd name="connsiteY2" fmla="*/ 453 h 288650"/>
                <a:gd name="connsiteX3" fmla="*/ 914585 w 913961"/>
                <a:gd name="connsiteY3" fmla="*/ 48445 h 288650"/>
                <a:gd name="connsiteX4" fmla="*/ 914585 w 913961"/>
                <a:gd name="connsiteY4" fmla="*/ 240379 h 288650"/>
                <a:gd name="connsiteX5" fmla="*/ 866593 w 913961"/>
                <a:gd name="connsiteY5" fmla="*/ 289104 h 288650"/>
                <a:gd name="connsiteX6" fmla="*/ 48616 w 913961"/>
                <a:gd name="connsiteY6" fmla="*/ 289104 h 288650"/>
                <a:gd name="connsiteX7" fmla="*/ 624 w 913961"/>
                <a:gd name="connsiteY7" fmla="*/ 240379 h 2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961" h="288650">
                  <a:moveTo>
                    <a:pt x="624" y="48445"/>
                  </a:moveTo>
                  <a:cubicBezTo>
                    <a:pt x="624" y="21868"/>
                    <a:pt x="22039" y="453"/>
                    <a:pt x="48616" y="453"/>
                  </a:cubicBezTo>
                  <a:lnTo>
                    <a:pt x="866593" y="453"/>
                  </a:lnTo>
                  <a:cubicBezTo>
                    <a:pt x="893170" y="453"/>
                    <a:pt x="914585" y="21868"/>
                    <a:pt x="914585" y="48445"/>
                  </a:cubicBezTo>
                  <a:lnTo>
                    <a:pt x="914585" y="240379"/>
                  </a:lnTo>
                  <a:cubicBezTo>
                    <a:pt x="914585" y="266956"/>
                    <a:pt x="893170" y="289104"/>
                    <a:pt x="866593" y="289104"/>
                  </a:cubicBezTo>
                  <a:lnTo>
                    <a:pt x="48616" y="289104"/>
                  </a:lnTo>
                  <a:cubicBezTo>
                    <a:pt x="22039" y="289104"/>
                    <a:pt x="624" y="266956"/>
                    <a:pt x="624" y="240379"/>
                  </a:cubicBezTo>
                </a:path>
              </a:pathLst>
            </a:custGeom>
            <a:solidFill>
              <a:srgbClr val="FF6600"/>
            </a:solidFill>
            <a:ln w="737"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60CE973E-7B23-42BE-8A22-A11352569B7F}"/>
                </a:ext>
              </a:extLst>
            </p:cNvPr>
            <p:cNvSpPr/>
            <p:nvPr/>
          </p:nvSpPr>
          <p:spPr>
            <a:xfrm>
              <a:off x="9368823" y="5192826"/>
              <a:ext cx="917640" cy="291615"/>
            </a:xfrm>
            <a:custGeom>
              <a:avLst/>
              <a:gdLst>
                <a:gd name="connsiteX0" fmla="*/ 624 w 917640"/>
                <a:gd name="connsiteY0" fmla="*/ 49927 h 291615"/>
                <a:gd name="connsiteX1" fmla="*/ 1356 w 917640"/>
                <a:gd name="connsiteY1" fmla="*/ 44748 h 291615"/>
                <a:gd name="connsiteX2" fmla="*/ 2106 w 917640"/>
                <a:gd name="connsiteY2" fmla="*/ 40318 h 291615"/>
                <a:gd name="connsiteX3" fmla="*/ 3571 w 917640"/>
                <a:gd name="connsiteY3" fmla="*/ 35156 h 291615"/>
                <a:gd name="connsiteX4" fmla="*/ 5053 w 917640"/>
                <a:gd name="connsiteY4" fmla="*/ 30727 h 291615"/>
                <a:gd name="connsiteX5" fmla="*/ 7268 w 917640"/>
                <a:gd name="connsiteY5" fmla="*/ 26297 h 291615"/>
                <a:gd name="connsiteX6" fmla="*/ 9483 w 917640"/>
                <a:gd name="connsiteY6" fmla="*/ 22601 h 291615"/>
                <a:gd name="connsiteX7" fmla="*/ 12430 w 917640"/>
                <a:gd name="connsiteY7" fmla="*/ 18171 h 291615"/>
                <a:gd name="connsiteX8" fmla="*/ 15394 w 917640"/>
                <a:gd name="connsiteY8" fmla="*/ 15224 h 291615"/>
                <a:gd name="connsiteX9" fmla="*/ 19074 w 917640"/>
                <a:gd name="connsiteY9" fmla="*/ 11527 h 291615"/>
                <a:gd name="connsiteX10" fmla="*/ 22771 w 917640"/>
                <a:gd name="connsiteY10" fmla="*/ 8580 h 291615"/>
                <a:gd name="connsiteX11" fmla="*/ 27201 w 917640"/>
                <a:gd name="connsiteY11" fmla="*/ 6365 h 291615"/>
                <a:gd name="connsiteX12" fmla="*/ 31630 w 917640"/>
                <a:gd name="connsiteY12" fmla="*/ 4150 h 291615"/>
                <a:gd name="connsiteX13" fmla="*/ 36060 w 917640"/>
                <a:gd name="connsiteY13" fmla="*/ 2668 h 291615"/>
                <a:gd name="connsiteX14" fmla="*/ 40489 w 917640"/>
                <a:gd name="connsiteY14" fmla="*/ 1203 h 291615"/>
                <a:gd name="connsiteX15" fmla="*/ 45651 w 917640"/>
                <a:gd name="connsiteY15" fmla="*/ 453 h 291615"/>
                <a:gd name="connsiteX16" fmla="*/ 873237 w 917640"/>
                <a:gd name="connsiteY16" fmla="*/ 453 h 291615"/>
                <a:gd name="connsiteX17" fmla="*/ 878399 w 917640"/>
                <a:gd name="connsiteY17" fmla="*/ 1203 h 291615"/>
                <a:gd name="connsiteX18" fmla="*/ 883578 w 917640"/>
                <a:gd name="connsiteY18" fmla="*/ 2668 h 291615"/>
                <a:gd name="connsiteX19" fmla="*/ 888008 w 917640"/>
                <a:gd name="connsiteY19" fmla="*/ 4150 h 291615"/>
                <a:gd name="connsiteX20" fmla="*/ 892437 w 917640"/>
                <a:gd name="connsiteY20" fmla="*/ 6365 h 291615"/>
                <a:gd name="connsiteX21" fmla="*/ 896117 w 917640"/>
                <a:gd name="connsiteY21" fmla="*/ 8580 h 291615"/>
                <a:gd name="connsiteX22" fmla="*/ 899814 w 917640"/>
                <a:gd name="connsiteY22" fmla="*/ 11527 h 291615"/>
                <a:gd name="connsiteX23" fmla="*/ 903511 w 917640"/>
                <a:gd name="connsiteY23" fmla="*/ 15224 h 291615"/>
                <a:gd name="connsiteX24" fmla="*/ 906458 w 917640"/>
                <a:gd name="connsiteY24" fmla="*/ 18171 h 291615"/>
                <a:gd name="connsiteX25" fmla="*/ 909406 w 917640"/>
                <a:gd name="connsiteY25" fmla="*/ 22601 h 291615"/>
                <a:gd name="connsiteX26" fmla="*/ 912370 w 917640"/>
                <a:gd name="connsiteY26" fmla="*/ 26297 h 291615"/>
                <a:gd name="connsiteX27" fmla="*/ 913853 w 917640"/>
                <a:gd name="connsiteY27" fmla="*/ 30727 h 291615"/>
                <a:gd name="connsiteX28" fmla="*/ 916067 w 917640"/>
                <a:gd name="connsiteY28" fmla="*/ 35156 h 291615"/>
                <a:gd name="connsiteX29" fmla="*/ 916800 w 917640"/>
                <a:gd name="connsiteY29" fmla="*/ 40318 h 291615"/>
                <a:gd name="connsiteX30" fmla="*/ 917532 w 917640"/>
                <a:gd name="connsiteY30" fmla="*/ 44748 h 291615"/>
                <a:gd name="connsiteX31" fmla="*/ 918264 w 917640"/>
                <a:gd name="connsiteY31" fmla="*/ 49927 h 291615"/>
                <a:gd name="connsiteX32" fmla="*/ 918264 w 917640"/>
                <a:gd name="connsiteY32" fmla="*/ 242611 h 291615"/>
                <a:gd name="connsiteX33" fmla="*/ 917532 w 917640"/>
                <a:gd name="connsiteY33" fmla="*/ 247041 h 291615"/>
                <a:gd name="connsiteX34" fmla="*/ 916800 w 917640"/>
                <a:gd name="connsiteY34" fmla="*/ 252202 h 291615"/>
                <a:gd name="connsiteX35" fmla="*/ 916067 w 917640"/>
                <a:gd name="connsiteY35" fmla="*/ 256632 h 291615"/>
                <a:gd name="connsiteX36" fmla="*/ 913853 w 917640"/>
                <a:gd name="connsiteY36" fmla="*/ 261794 h 291615"/>
                <a:gd name="connsiteX37" fmla="*/ 912370 w 917640"/>
                <a:gd name="connsiteY37" fmla="*/ 265491 h 291615"/>
                <a:gd name="connsiteX38" fmla="*/ 909406 w 917640"/>
                <a:gd name="connsiteY38" fmla="*/ 269921 h 291615"/>
                <a:gd name="connsiteX39" fmla="*/ 906458 w 917640"/>
                <a:gd name="connsiteY39" fmla="*/ 273618 h 291615"/>
                <a:gd name="connsiteX40" fmla="*/ 903511 w 917640"/>
                <a:gd name="connsiteY40" fmla="*/ 277297 h 291615"/>
                <a:gd name="connsiteX41" fmla="*/ 899814 w 917640"/>
                <a:gd name="connsiteY41" fmla="*/ 280262 h 291615"/>
                <a:gd name="connsiteX42" fmla="*/ 896117 w 917640"/>
                <a:gd name="connsiteY42" fmla="*/ 283209 h 291615"/>
                <a:gd name="connsiteX43" fmla="*/ 892437 w 917640"/>
                <a:gd name="connsiteY43" fmla="*/ 285424 h 291615"/>
                <a:gd name="connsiteX44" fmla="*/ 888008 w 917640"/>
                <a:gd name="connsiteY44" fmla="*/ 287639 h 291615"/>
                <a:gd name="connsiteX45" fmla="*/ 883578 w 917640"/>
                <a:gd name="connsiteY45" fmla="*/ 289853 h 291615"/>
                <a:gd name="connsiteX46" fmla="*/ 878399 w 917640"/>
                <a:gd name="connsiteY46" fmla="*/ 290586 h 291615"/>
                <a:gd name="connsiteX47" fmla="*/ 873237 w 917640"/>
                <a:gd name="connsiteY47" fmla="*/ 291336 h 291615"/>
                <a:gd name="connsiteX48" fmla="*/ 868807 w 917640"/>
                <a:gd name="connsiteY48" fmla="*/ 292068 h 291615"/>
                <a:gd name="connsiteX49" fmla="*/ 50830 w 917640"/>
                <a:gd name="connsiteY49" fmla="*/ 292068 h 291615"/>
                <a:gd name="connsiteX50" fmla="*/ 45651 w 917640"/>
                <a:gd name="connsiteY50" fmla="*/ 291336 h 291615"/>
                <a:gd name="connsiteX51" fmla="*/ 40489 w 917640"/>
                <a:gd name="connsiteY51" fmla="*/ 290586 h 291615"/>
                <a:gd name="connsiteX52" fmla="*/ 36060 w 917640"/>
                <a:gd name="connsiteY52" fmla="*/ 289853 h 291615"/>
                <a:gd name="connsiteX53" fmla="*/ 31630 w 917640"/>
                <a:gd name="connsiteY53" fmla="*/ 287639 h 291615"/>
                <a:gd name="connsiteX54" fmla="*/ 27201 w 917640"/>
                <a:gd name="connsiteY54" fmla="*/ 285424 h 291615"/>
                <a:gd name="connsiteX55" fmla="*/ 22771 w 917640"/>
                <a:gd name="connsiteY55" fmla="*/ 283209 h 291615"/>
                <a:gd name="connsiteX56" fmla="*/ 19074 w 917640"/>
                <a:gd name="connsiteY56" fmla="*/ 280262 h 291615"/>
                <a:gd name="connsiteX57" fmla="*/ 15394 w 917640"/>
                <a:gd name="connsiteY57" fmla="*/ 277297 h 291615"/>
                <a:gd name="connsiteX58" fmla="*/ 12430 w 917640"/>
                <a:gd name="connsiteY58" fmla="*/ 273618 h 291615"/>
                <a:gd name="connsiteX59" fmla="*/ 9483 w 917640"/>
                <a:gd name="connsiteY59" fmla="*/ 269921 h 291615"/>
                <a:gd name="connsiteX60" fmla="*/ 7268 w 917640"/>
                <a:gd name="connsiteY60" fmla="*/ 265491 h 291615"/>
                <a:gd name="connsiteX61" fmla="*/ 5053 w 917640"/>
                <a:gd name="connsiteY61" fmla="*/ 261794 h 291615"/>
                <a:gd name="connsiteX62" fmla="*/ 3571 w 917640"/>
                <a:gd name="connsiteY62" fmla="*/ 256632 h 291615"/>
                <a:gd name="connsiteX63" fmla="*/ 2106 w 917640"/>
                <a:gd name="connsiteY63" fmla="*/ 252202 h 291615"/>
                <a:gd name="connsiteX64" fmla="*/ 1356 w 917640"/>
                <a:gd name="connsiteY64" fmla="*/ 247041 h 291615"/>
                <a:gd name="connsiteX65" fmla="*/ 624 w 917640"/>
                <a:gd name="connsiteY65" fmla="*/ 242611 h 291615"/>
                <a:gd name="connsiteX66" fmla="*/ 4321 w 917640"/>
                <a:gd name="connsiteY66" fmla="*/ 241861 h 291615"/>
                <a:gd name="connsiteX67" fmla="*/ 4321 w 917640"/>
                <a:gd name="connsiteY67" fmla="*/ 247041 h 291615"/>
                <a:gd name="connsiteX68" fmla="*/ 4321 w 917640"/>
                <a:gd name="connsiteY68" fmla="*/ 247041 h 291615"/>
                <a:gd name="connsiteX69" fmla="*/ 5053 w 917640"/>
                <a:gd name="connsiteY69" fmla="*/ 251470 h 291615"/>
                <a:gd name="connsiteX70" fmla="*/ 5053 w 917640"/>
                <a:gd name="connsiteY70" fmla="*/ 251470 h 291615"/>
                <a:gd name="connsiteX71" fmla="*/ 6536 w 917640"/>
                <a:gd name="connsiteY71" fmla="*/ 255900 h 291615"/>
                <a:gd name="connsiteX72" fmla="*/ 5803 w 917640"/>
                <a:gd name="connsiteY72" fmla="*/ 255900 h 291615"/>
                <a:gd name="connsiteX73" fmla="*/ 8018 w 917640"/>
                <a:gd name="connsiteY73" fmla="*/ 260329 h 291615"/>
                <a:gd name="connsiteX74" fmla="*/ 8018 w 917640"/>
                <a:gd name="connsiteY74" fmla="*/ 260329 h 291615"/>
                <a:gd name="connsiteX75" fmla="*/ 9483 w 917640"/>
                <a:gd name="connsiteY75" fmla="*/ 264759 h 291615"/>
                <a:gd name="connsiteX76" fmla="*/ 9483 w 917640"/>
                <a:gd name="connsiteY76" fmla="*/ 264009 h 291615"/>
                <a:gd name="connsiteX77" fmla="*/ 11697 w 917640"/>
                <a:gd name="connsiteY77" fmla="*/ 268438 h 291615"/>
                <a:gd name="connsiteX78" fmla="*/ 11697 w 917640"/>
                <a:gd name="connsiteY78" fmla="*/ 268438 h 291615"/>
                <a:gd name="connsiteX79" fmla="*/ 14662 w 917640"/>
                <a:gd name="connsiteY79" fmla="*/ 272135 h 291615"/>
                <a:gd name="connsiteX80" fmla="*/ 14662 w 917640"/>
                <a:gd name="connsiteY80" fmla="*/ 271403 h 291615"/>
                <a:gd name="connsiteX81" fmla="*/ 17609 w 917640"/>
                <a:gd name="connsiteY81" fmla="*/ 275083 h 291615"/>
                <a:gd name="connsiteX82" fmla="*/ 17609 w 917640"/>
                <a:gd name="connsiteY82" fmla="*/ 275083 h 291615"/>
                <a:gd name="connsiteX83" fmla="*/ 21306 w 917640"/>
                <a:gd name="connsiteY83" fmla="*/ 278047 h 291615"/>
                <a:gd name="connsiteX84" fmla="*/ 20556 w 917640"/>
                <a:gd name="connsiteY84" fmla="*/ 278047 h 291615"/>
                <a:gd name="connsiteX85" fmla="*/ 24986 w 917640"/>
                <a:gd name="connsiteY85" fmla="*/ 280994 h 291615"/>
                <a:gd name="connsiteX86" fmla="*/ 24253 w 917640"/>
                <a:gd name="connsiteY86" fmla="*/ 280994 h 291615"/>
                <a:gd name="connsiteX87" fmla="*/ 28683 w 917640"/>
                <a:gd name="connsiteY87" fmla="*/ 283209 h 291615"/>
                <a:gd name="connsiteX88" fmla="*/ 28683 w 917640"/>
                <a:gd name="connsiteY88" fmla="*/ 283209 h 291615"/>
                <a:gd name="connsiteX89" fmla="*/ 32380 w 917640"/>
                <a:gd name="connsiteY89" fmla="*/ 285424 h 291615"/>
                <a:gd name="connsiteX90" fmla="*/ 32380 w 917640"/>
                <a:gd name="connsiteY90" fmla="*/ 284691 h 291615"/>
                <a:gd name="connsiteX91" fmla="*/ 36809 w 917640"/>
                <a:gd name="connsiteY91" fmla="*/ 286906 h 291615"/>
                <a:gd name="connsiteX92" fmla="*/ 36809 w 917640"/>
                <a:gd name="connsiteY92" fmla="*/ 286906 h 291615"/>
                <a:gd name="connsiteX93" fmla="*/ 41239 w 917640"/>
                <a:gd name="connsiteY93" fmla="*/ 287639 h 291615"/>
                <a:gd name="connsiteX94" fmla="*/ 41239 w 917640"/>
                <a:gd name="connsiteY94" fmla="*/ 287639 h 291615"/>
                <a:gd name="connsiteX95" fmla="*/ 45668 w 917640"/>
                <a:gd name="connsiteY95" fmla="*/ 288371 h 291615"/>
                <a:gd name="connsiteX96" fmla="*/ 873237 w 917640"/>
                <a:gd name="connsiteY96" fmla="*/ 288371 h 291615"/>
                <a:gd name="connsiteX97" fmla="*/ 877666 w 917640"/>
                <a:gd name="connsiteY97" fmla="*/ 287639 h 291615"/>
                <a:gd name="connsiteX98" fmla="*/ 877666 w 917640"/>
                <a:gd name="connsiteY98" fmla="*/ 287639 h 291615"/>
                <a:gd name="connsiteX99" fmla="*/ 882096 w 917640"/>
                <a:gd name="connsiteY99" fmla="*/ 286906 h 291615"/>
                <a:gd name="connsiteX100" fmla="*/ 882096 w 917640"/>
                <a:gd name="connsiteY100" fmla="*/ 286906 h 291615"/>
                <a:gd name="connsiteX101" fmla="*/ 886526 w 917640"/>
                <a:gd name="connsiteY101" fmla="*/ 284691 h 291615"/>
                <a:gd name="connsiteX102" fmla="*/ 886526 w 917640"/>
                <a:gd name="connsiteY102" fmla="*/ 285424 h 291615"/>
                <a:gd name="connsiteX103" fmla="*/ 890955 w 917640"/>
                <a:gd name="connsiteY103" fmla="*/ 283209 h 291615"/>
                <a:gd name="connsiteX104" fmla="*/ 890955 w 917640"/>
                <a:gd name="connsiteY104" fmla="*/ 283209 h 291615"/>
                <a:gd name="connsiteX105" fmla="*/ 894652 w 917640"/>
                <a:gd name="connsiteY105" fmla="*/ 280994 h 291615"/>
                <a:gd name="connsiteX106" fmla="*/ 894652 w 917640"/>
                <a:gd name="connsiteY106" fmla="*/ 280994 h 291615"/>
                <a:gd name="connsiteX107" fmla="*/ 898349 w 917640"/>
                <a:gd name="connsiteY107" fmla="*/ 278047 h 291615"/>
                <a:gd name="connsiteX108" fmla="*/ 898349 w 917640"/>
                <a:gd name="connsiteY108" fmla="*/ 278047 h 291615"/>
                <a:gd name="connsiteX109" fmla="*/ 901296 w 917640"/>
                <a:gd name="connsiteY109" fmla="*/ 275083 h 291615"/>
                <a:gd name="connsiteX110" fmla="*/ 901296 w 917640"/>
                <a:gd name="connsiteY110" fmla="*/ 275083 h 291615"/>
                <a:gd name="connsiteX111" fmla="*/ 904243 w 917640"/>
                <a:gd name="connsiteY111" fmla="*/ 271403 h 291615"/>
                <a:gd name="connsiteX112" fmla="*/ 904243 w 917640"/>
                <a:gd name="connsiteY112" fmla="*/ 272135 h 291615"/>
                <a:gd name="connsiteX113" fmla="*/ 907208 w 917640"/>
                <a:gd name="connsiteY113" fmla="*/ 268438 h 291615"/>
                <a:gd name="connsiteX114" fmla="*/ 907208 w 917640"/>
                <a:gd name="connsiteY114" fmla="*/ 268438 h 291615"/>
                <a:gd name="connsiteX115" fmla="*/ 909423 w 917640"/>
                <a:gd name="connsiteY115" fmla="*/ 264009 h 291615"/>
                <a:gd name="connsiteX116" fmla="*/ 909423 w 917640"/>
                <a:gd name="connsiteY116" fmla="*/ 264759 h 291615"/>
                <a:gd name="connsiteX117" fmla="*/ 911638 w 917640"/>
                <a:gd name="connsiteY117" fmla="*/ 260329 h 291615"/>
                <a:gd name="connsiteX118" fmla="*/ 911638 w 917640"/>
                <a:gd name="connsiteY118" fmla="*/ 260329 h 291615"/>
                <a:gd name="connsiteX119" fmla="*/ 913103 w 917640"/>
                <a:gd name="connsiteY119" fmla="*/ 255900 h 291615"/>
                <a:gd name="connsiteX120" fmla="*/ 913103 w 917640"/>
                <a:gd name="connsiteY120" fmla="*/ 255900 h 291615"/>
                <a:gd name="connsiteX121" fmla="*/ 913853 w 917640"/>
                <a:gd name="connsiteY121" fmla="*/ 251470 h 291615"/>
                <a:gd name="connsiteX122" fmla="*/ 913853 w 917640"/>
                <a:gd name="connsiteY122" fmla="*/ 251470 h 291615"/>
                <a:gd name="connsiteX123" fmla="*/ 914585 w 917640"/>
                <a:gd name="connsiteY123" fmla="*/ 247041 h 291615"/>
                <a:gd name="connsiteX124" fmla="*/ 914585 w 917640"/>
                <a:gd name="connsiteY124" fmla="*/ 247041 h 291615"/>
                <a:gd name="connsiteX125" fmla="*/ 915317 w 917640"/>
                <a:gd name="connsiteY125" fmla="*/ 241861 h 291615"/>
                <a:gd name="connsiteX126" fmla="*/ 915317 w 917640"/>
                <a:gd name="connsiteY126" fmla="*/ 49927 h 291615"/>
                <a:gd name="connsiteX127" fmla="*/ 915317 w 917640"/>
                <a:gd name="connsiteY127" fmla="*/ 49927 h 291615"/>
                <a:gd name="connsiteX128" fmla="*/ 914585 w 917640"/>
                <a:gd name="connsiteY128" fmla="*/ 45498 h 291615"/>
                <a:gd name="connsiteX129" fmla="*/ 914585 w 917640"/>
                <a:gd name="connsiteY129" fmla="*/ 45498 h 291615"/>
                <a:gd name="connsiteX130" fmla="*/ 913853 w 917640"/>
                <a:gd name="connsiteY130" fmla="*/ 40318 h 291615"/>
                <a:gd name="connsiteX131" fmla="*/ 913853 w 917640"/>
                <a:gd name="connsiteY131" fmla="*/ 41068 h 291615"/>
                <a:gd name="connsiteX132" fmla="*/ 913103 w 917640"/>
                <a:gd name="connsiteY132" fmla="*/ 35889 h 291615"/>
                <a:gd name="connsiteX133" fmla="*/ 913103 w 917640"/>
                <a:gd name="connsiteY133" fmla="*/ 35889 h 291615"/>
                <a:gd name="connsiteX134" fmla="*/ 911638 w 917640"/>
                <a:gd name="connsiteY134" fmla="*/ 32209 h 291615"/>
                <a:gd name="connsiteX135" fmla="*/ 911638 w 917640"/>
                <a:gd name="connsiteY135" fmla="*/ 32209 h 291615"/>
                <a:gd name="connsiteX136" fmla="*/ 909423 w 917640"/>
                <a:gd name="connsiteY136" fmla="*/ 27780 h 291615"/>
                <a:gd name="connsiteX137" fmla="*/ 909423 w 917640"/>
                <a:gd name="connsiteY137" fmla="*/ 27780 h 291615"/>
                <a:gd name="connsiteX138" fmla="*/ 907208 w 917640"/>
                <a:gd name="connsiteY138" fmla="*/ 24083 h 291615"/>
                <a:gd name="connsiteX139" fmla="*/ 907208 w 917640"/>
                <a:gd name="connsiteY139" fmla="*/ 24083 h 291615"/>
                <a:gd name="connsiteX140" fmla="*/ 904243 w 917640"/>
                <a:gd name="connsiteY140" fmla="*/ 20386 h 291615"/>
                <a:gd name="connsiteX141" fmla="*/ 904243 w 917640"/>
                <a:gd name="connsiteY141" fmla="*/ 20386 h 291615"/>
                <a:gd name="connsiteX142" fmla="*/ 901296 w 917640"/>
                <a:gd name="connsiteY142" fmla="*/ 16706 h 291615"/>
                <a:gd name="connsiteX143" fmla="*/ 901296 w 917640"/>
                <a:gd name="connsiteY143" fmla="*/ 17439 h 291615"/>
                <a:gd name="connsiteX144" fmla="*/ 898349 w 917640"/>
                <a:gd name="connsiteY144" fmla="*/ 13741 h 291615"/>
                <a:gd name="connsiteX145" fmla="*/ 898349 w 917640"/>
                <a:gd name="connsiteY145" fmla="*/ 14491 h 291615"/>
                <a:gd name="connsiteX146" fmla="*/ 894652 w 917640"/>
                <a:gd name="connsiteY146" fmla="*/ 11527 h 291615"/>
                <a:gd name="connsiteX147" fmla="*/ 894652 w 917640"/>
                <a:gd name="connsiteY147" fmla="*/ 11527 h 291615"/>
                <a:gd name="connsiteX148" fmla="*/ 890955 w 917640"/>
                <a:gd name="connsiteY148" fmla="*/ 9312 h 291615"/>
                <a:gd name="connsiteX149" fmla="*/ 890955 w 917640"/>
                <a:gd name="connsiteY149" fmla="*/ 9312 h 291615"/>
                <a:gd name="connsiteX150" fmla="*/ 886526 w 917640"/>
                <a:gd name="connsiteY150" fmla="*/ 7097 h 291615"/>
                <a:gd name="connsiteX151" fmla="*/ 886526 w 917640"/>
                <a:gd name="connsiteY151" fmla="*/ 7097 h 291615"/>
                <a:gd name="connsiteX152" fmla="*/ 882096 w 917640"/>
                <a:gd name="connsiteY152" fmla="*/ 5632 h 291615"/>
                <a:gd name="connsiteX153" fmla="*/ 882096 w 917640"/>
                <a:gd name="connsiteY153" fmla="*/ 5632 h 291615"/>
                <a:gd name="connsiteX154" fmla="*/ 877666 w 917640"/>
                <a:gd name="connsiteY154" fmla="*/ 4150 h 291615"/>
                <a:gd name="connsiteX155" fmla="*/ 877666 w 917640"/>
                <a:gd name="connsiteY155" fmla="*/ 4150 h 291615"/>
                <a:gd name="connsiteX156" fmla="*/ 873237 w 917640"/>
                <a:gd name="connsiteY156" fmla="*/ 3418 h 291615"/>
                <a:gd name="connsiteX157" fmla="*/ 45668 w 917640"/>
                <a:gd name="connsiteY157" fmla="*/ 3418 h 291615"/>
                <a:gd name="connsiteX158" fmla="*/ 41239 w 917640"/>
                <a:gd name="connsiteY158" fmla="*/ 4150 h 291615"/>
                <a:gd name="connsiteX159" fmla="*/ 41239 w 917640"/>
                <a:gd name="connsiteY159" fmla="*/ 4150 h 291615"/>
                <a:gd name="connsiteX160" fmla="*/ 36809 w 917640"/>
                <a:gd name="connsiteY160" fmla="*/ 5632 h 291615"/>
                <a:gd name="connsiteX161" fmla="*/ 36809 w 917640"/>
                <a:gd name="connsiteY161" fmla="*/ 5632 h 291615"/>
                <a:gd name="connsiteX162" fmla="*/ 32380 w 917640"/>
                <a:gd name="connsiteY162" fmla="*/ 7097 h 291615"/>
                <a:gd name="connsiteX163" fmla="*/ 32380 w 917640"/>
                <a:gd name="connsiteY163" fmla="*/ 7097 h 291615"/>
                <a:gd name="connsiteX164" fmla="*/ 28683 w 917640"/>
                <a:gd name="connsiteY164" fmla="*/ 9312 h 291615"/>
                <a:gd name="connsiteX165" fmla="*/ 28683 w 917640"/>
                <a:gd name="connsiteY165" fmla="*/ 9312 h 291615"/>
                <a:gd name="connsiteX166" fmla="*/ 24253 w 917640"/>
                <a:gd name="connsiteY166" fmla="*/ 11527 h 291615"/>
                <a:gd name="connsiteX167" fmla="*/ 24986 w 917640"/>
                <a:gd name="connsiteY167" fmla="*/ 11527 h 291615"/>
                <a:gd name="connsiteX168" fmla="*/ 20556 w 917640"/>
                <a:gd name="connsiteY168" fmla="*/ 14491 h 291615"/>
                <a:gd name="connsiteX169" fmla="*/ 21306 w 917640"/>
                <a:gd name="connsiteY169" fmla="*/ 13741 h 291615"/>
                <a:gd name="connsiteX170" fmla="*/ 17609 w 917640"/>
                <a:gd name="connsiteY170" fmla="*/ 17439 h 291615"/>
                <a:gd name="connsiteX171" fmla="*/ 17609 w 917640"/>
                <a:gd name="connsiteY171" fmla="*/ 16706 h 291615"/>
                <a:gd name="connsiteX172" fmla="*/ 14662 w 917640"/>
                <a:gd name="connsiteY172" fmla="*/ 20386 h 291615"/>
                <a:gd name="connsiteX173" fmla="*/ 14662 w 917640"/>
                <a:gd name="connsiteY173" fmla="*/ 20386 h 291615"/>
                <a:gd name="connsiteX174" fmla="*/ 11697 w 917640"/>
                <a:gd name="connsiteY174" fmla="*/ 24083 h 291615"/>
                <a:gd name="connsiteX175" fmla="*/ 11697 w 917640"/>
                <a:gd name="connsiteY175" fmla="*/ 24083 h 291615"/>
                <a:gd name="connsiteX176" fmla="*/ 9483 w 917640"/>
                <a:gd name="connsiteY176" fmla="*/ 27780 h 291615"/>
                <a:gd name="connsiteX177" fmla="*/ 9483 w 917640"/>
                <a:gd name="connsiteY177" fmla="*/ 27780 h 291615"/>
                <a:gd name="connsiteX178" fmla="*/ 8018 w 917640"/>
                <a:gd name="connsiteY178" fmla="*/ 32209 h 291615"/>
                <a:gd name="connsiteX179" fmla="*/ 8018 w 917640"/>
                <a:gd name="connsiteY179" fmla="*/ 32209 h 291615"/>
                <a:gd name="connsiteX180" fmla="*/ 5803 w 917640"/>
                <a:gd name="connsiteY180" fmla="*/ 35889 h 291615"/>
                <a:gd name="connsiteX181" fmla="*/ 6536 w 917640"/>
                <a:gd name="connsiteY181" fmla="*/ 35889 h 291615"/>
                <a:gd name="connsiteX182" fmla="*/ 5053 w 917640"/>
                <a:gd name="connsiteY182" fmla="*/ 41068 h 291615"/>
                <a:gd name="connsiteX183" fmla="*/ 5053 w 917640"/>
                <a:gd name="connsiteY183" fmla="*/ 40318 h 291615"/>
                <a:gd name="connsiteX184" fmla="*/ 4321 w 917640"/>
                <a:gd name="connsiteY184" fmla="*/ 45498 h 291615"/>
                <a:gd name="connsiteX185" fmla="*/ 4321 w 917640"/>
                <a:gd name="connsiteY185" fmla="*/ 49927 h 291615"/>
                <a:gd name="connsiteX186" fmla="*/ 4321 w 917640"/>
                <a:gd name="connsiteY186" fmla="*/ 49927 h 29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917640" h="291615">
                  <a:moveTo>
                    <a:pt x="624" y="49927"/>
                  </a:moveTo>
                  <a:lnTo>
                    <a:pt x="1356" y="44748"/>
                  </a:lnTo>
                  <a:lnTo>
                    <a:pt x="2106" y="40318"/>
                  </a:lnTo>
                  <a:lnTo>
                    <a:pt x="3571" y="35156"/>
                  </a:lnTo>
                  <a:lnTo>
                    <a:pt x="5053" y="30727"/>
                  </a:lnTo>
                  <a:lnTo>
                    <a:pt x="7268" y="26297"/>
                  </a:lnTo>
                  <a:lnTo>
                    <a:pt x="9483" y="22601"/>
                  </a:lnTo>
                  <a:lnTo>
                    <a:pt x="12430" y="18171"/>
                  </a:lnTo>
                  <a:lnTo>
                    <a:pt x="15394" y="15224"/>
                  </a:lnTo>
                  <a:lnTo>
                    <a:pt x="19074" y="11527"/>
                  </a:lnTo>
                  <a:lnTo>
                    <a:pt x="22771" y="8580"/>
                  </a:lnTo>
                  <a:lnTo>
                    <a:pt x="27201" y="6365"/>
                  </a:lnTo>
                  <a:lnTo>
                    <a:pt x="31630" y="4150"/>
                  </a:lnTo>
                  <a:lnTo>
                    <a:pt x="36060" y="2668"/>
                  </a:lnTo>
                  <a:lnTo>
                    <a:pt x="40489" y="1203"/>
                  </a:lnTo>
                  <a:lnTo>
                    <a:pt x="45651" y="453"/>
                  </a:lnTo>
                  <a:lnTo>
                    <a:pt x="873237" y="453"/>
                  </a:lnTo>
                  <a:lnTo>
                    <a:pt x="878399" y="1203"/>
                  </a:lnTo>
                  <a:lnTo>
                    <a:pt x="883578" y="2668"/>
                  </a:lnTo>
                  <a:lnTo>
                    <a:pt x="888008" y="4150"/>
                  </a:lnTo>
                  <a:lnTo>
                    <a:pt x="892437" y="6365"/>
                  </a:lnTo>
                  <a:lnTo>
                    <a:pt x="896117" y="8580"/>
                  </a:lnTo>
                  <a:lnTo>
                    <a:pt x="899814" y="11527"/>
                  </a:lnTo>
                  <a:lnTo>
                    <a:pt x="903511" y="15224"/>
                  </a:lnTo>
                  <a:lnTo>
                    <a:pt x="906458" y="18171"/>
                  </a:lnTo>
                  <a:lnTo>
                    <a:pt x="909406" y="22601"/>
                  </a:lnTo>
                  <a:lnTo>
                    <a:pt x="912370" y="26297"/>
                  </a:lnTo>
                  <a:lnTo>
                    <a:pt x="913853" y="30727"/>
                  </a:lnTo>
                  <a:lnTo>
                    <a:pt x="916067" y="35156"/>
                  </a:lnTo>
                  <a:lnTo>
                    <a:pt x="916800" y="40318"/>
                  </a:lnTo>
                  <a:lnTo>
                    <a:pt x="917532" y="44748"/>
                  </a:lnTo>
                  <a:lnTo>
                    <a:pt x="918264" y="49927"/>
                  </a:lnTo>
                  <a:lnTo>
                    <a:pt x="918264" y="242611"/>
                  </a:lnTo>
                  <a:lnTo>
                    <a:pt x="917532" y="247041"/>
                  </a:lnTo>
                  <a:lnTo>
                    <a:pt x="916800" y="252202"/>
                  </a:lnTo>
                  <a:lnTo>
                    <a:pt x="916067" y="256632"/>
                  </a:lnTo>
                  <a:lnTo>
                    <a:pt x="913853" y="261794"/>
                  </a:lnTo>
                  <a:lnTo>
                    <a:pt x="912370" y="265491"/>
                  </a:lnTo>
                  <a:lnTo>
                    <a:pt x="909406" y="269921"/>
                  </a:lnTo>
                  <a:lnTo>
                    <a:pt x="906458" y="273618"/>
                  </a:lnTo>
                  <a:lnTo>
                    <a:pt x="903511" y="277297"/>
                  </a:lnTo>
                  <a:lnTo>
                    <a:pt x="899814" y="280262"/>
                  </a:lnTo>
                  <a:lnTo>
                    <a:pt x="896117" y="283209"/>
                  </a:lnTo>
                  <a:lnTo>
                    <a:pt x="892437" y="285424"/>
                  </a:lnTo>
                  <a:lnTo>
                    <a:pt x="888008" y="287639"/>
                  </a:lnTo>
                  <a:lnTo>
                    <a:pt x="883578" y="289853"/>
                  </a:lnTo>
                  <a:lnTo>
                    <a:pt x="878399" y="290586"/>
                  </a:lnTo>
                  <a:lnTo>
                    <a:pt x="873237" y="291336"/>
                  </a:lnTo>
                  <a:lnTo>
                    <a:pt x="868807" y="292068"/>
                  </a:lnTo>
                  <a:lnTo>
                    <a:pt x="50830" y="292068"/>
                  </a:lnTo>
                  <a:lnTo>
                    <a:pt x="45651" y="291336"/>
                  </a:lnTo>
                  <a:lnTo>
                    <a:pt x="40489" y="290586"/>
                  </a:lnTo>
                  <a:lnTo>
                    <a:pt x="36060" y="289853"/>
                  </a:lnTo>
                  <a:lnTo>
                    <a:pt x="31630" y="287639"/>
                  </a:lnTo>
                  <a:lnTo>
                    <a:pt x="27201" y="285424"/>
                  </a:lnTo>
                  <a:lnTo>
                    <a:pt x="22771" y="283209"/>
                  </a:lnTo>
                  <a:lnTo>
                    <a:pt x="19074" y="280262"/>
                  </a:lnTo>
                  <a:lnTo>
                    <a:pt x="15394" y="277297"/>
                  </a:lnTo>
                  <a:lnTo>
                    <a:pt x="12430" y="273618"/>
                  </a:lnTo>
                  <a:lnTo>
                    <a:pt x="9483" y="269921"/>
                  </a:lnTo>
                  <a:lnTo>
                    <a:pt x="7268" y="265491"/>
                  </a:lnTo>
                  <a:lnTo>
                    <a:pt x="5053" y="261794"/>
                  </a:lnTo>
                  <a:lnTo>
                    <a:pt x="3571" y="256632"/>
                  </a:lnTo>
                  <a:lnTo>
                    <a:pt x="2106" y="252202"/>
                  </a:lnTo>
                  <a:lnTo>
                    <a:pt x="1356" y="247041"/>
                  </a:lnTo>
                  <a:lnTo>
                    <a:pt x="624" y="242611"/>
                  </a:lnTo>
                  <a:close/>
                  <a:moveTo>
                    <a:pt x="4321" y="241861"/>
                  </a:moveTo>
                  <a:lnTo>
                    <a:pt x="4321" y="247041"/>
                  </a:lnTo>
                  <a:lnTo>
                    <a:pt x="4321" y="247041"/>
                  </a:lnTo>
                  <a:lnTo>
                    <a:pt x="5053" y="251470"/>
                  </a:lnTo>
                  <a:lnTo>
                    <a:pt x="5053" y="251470"/>
                  </a:lnTo>
                  <a:lnTo>
                    <a:pt x="6536" y="255900"/>
                  </a:lnTo>
                  <a:lnTo>
                    <a:pt x="5803" y="255900"/>
                  </a:lnTo>
                  <a:lnTo>
                    <a:pt x="8018" y="260329"/>
                  </a:lnTo>
                  <a:lnTo>
                    <a:pt x="8018" y="260329"/>
                  </a:lnTo>
                  <a:lnTo>
                    <a:pt x="9483" y="264759"/>
                  </a:lnTo>
                  <a:lnTo>
                    <a:pt x="9483" y="264009"/>
                  </a:lnTo>
                  <a:lnTo>
                    <a:pt x="11697" y="268438"/>
                  </a:lnTo>
                  <a:lnTo>
                    <a:pt x="11697" y="268438"/>
                  </a:lnTo>
                  <a:lnTo>
                    <a:pt x="14662" y="272135"/>
                  </a:lnTo>
                  <a:lnTo>
                    <a:pt x="14662" y="271403"/>
                  </a:lnTo>
                  <a:lnTo>
                    <a:pt x="17609" y="275083"/>
                  </a:lnTo>
                  <a:lnTo>
                    <a:pt x="17609" y="275083"/>
                  </a:lnTo>
                  <a:lnTo>
                    <a:pt x="21306" y="278047"/>
                  </a:lnTo>
                  <a:lnTo>
                    <a:pt x="20556" y="278047"/>
                  </a:lnTo>
                  <a:lnTo>
                    <a:pt x="24986" y="280994"/>
                  </a:lnTo>
                  <a:lnTo>
                    <a:pt x="24253" y="280994"/>
                  </a:lnTo>
                  <a:lnTo>
                    <a:pt x="28683" y="283209"/>
                  </a:lnTo>
                  <a:lnTo>
                    <a:pt x="28683" y="283209"/>
                  </a:lnTo>
                  <a:lnTo>
                    <a:pt x="32380" y="285424"/>
                  </a:lnTo>
                  <a:lnTo>
                    <a:pt x="32380" y="284691"/>
                  </a:lnTo>
                  <a:lnTo>
                    <a:pt x="36809" y="286906"/>
                  </a:lnTo>
                  <a:lnTo>
                    <a:pt x="36809" y="286906"/>
                  </a:lnTo>
                  <a:lnTo>
                    <a:pt x="41239" y="287639"/>
                  </a:lnTo>
                  <a:lnTo>
                    <a:pt x="41239" y="287639"/>
                  </a:lnTo>
                  <a:lnTo>
                    <a:pt x="45668" y="288371"/>
                  </a:lnTo>
                  <a:lnTo>
                    <a:pt x="873237" y="288371"/>
                  </a:lnTo>
                  <a:lnTo>
                    <a:pt x="877666" y="287639"/>
                  </a:lnTo>
                  <a:lnTo>
                    <a:pt x="877666" y="287639"/>
                  </a:lnTo>
                  <a:lnTo>
                    <a:pt x="882096" y="286906"/>
                  </a:lnTo>
                  <a:lnTo>
                    <a:pt x="882096" y="286906"/>
                  </a:lnTo>
                  <a:lnTo>
                    <a:pt x="886526" y="284691"/>
                  </a:lnTo>
                  <a:lnTo>
                    <a:pt x="886526" y="285424"/>
                  </a:lnTo>
                  <a:lnTo>
                    <a:pt x="890955" y="283209"/>
                  </a:lnTo>
                  <a:lnTo>
                    <a:pt x="890955" y="283209"/>
                  </a:lnTo>
                  <a:lnTo>
                    <a:pt x="894652" y="280994"/>
                  </a:lnTo>
                  <a:lnTo>
                    <a:pt x="894652" y="280994"/>
                  </a:lnTo>
                  <a:lnTo>
                    <a:pt x="898349" y="278047"/>
                  </a:lnTo>
                  <a:lnTo>
                    <a:pt x="898349" y="278047"/>
                  </a:lnTo>
                  <a:lnTo>
                    <a:pt x="901296" y="275083"/>
                  </a:lnTo>
                  <a:lnTo>
                    <a:pt x="901296" y="275083"/>
                  </a:lnTo>
                  <a:lnTo>
                    <a:pt x="904243" y="271403"/>
                  </a:lnTo>
                  <a:lnTo>
                    <a:pt x="904243" y="272135"/>
                  </a:lnTo>
                  <a:lnTo>
                    <a:pt x="907208" y="268438"/>
                  </a:lnTo>
                  <a:lnTo>
                    <a:pt x="907208" y="268438"/>
                  </a:lnTo>
                  <a:lnTo>
                    <a:pt x="909423" y="264009"/>
                  </a:lnTo>
                  <a:lnTo>
                    <a:pt x="909423" y="264759"/>
                  </a:lnTo>
                  <a:lnTo>
                    <a:pt x="911638" y="260329"/>
                  </a:lnTo>
                  <a:lnTo>
                    <a:pt x="911638" y="260329"/>
                  </a:lnTo>
                  <a:lnTo>
                    <a:pt x="913103" y="255900"/>
                  </a:lnTo>
                  <a:lnTo>
                    <a:pt x="913103" y="255900"/>
                  </a:lnTo>
                  <a:lnTo>
                    <a:pt x="913853" y="251470"/>
                  </a:lnTo>
                  <a:lnTo>
                    <a:pt x="913853" y="251470"/>
                  </a:lnTo>
                  <a:lnTo>
                    <a:pt x="914585" y="247041"/>
                  </a:lnTo>
                  <a:lnTo>
                    <a:pt x="914585" y="247041"/>
                  </a:lnTo>
                  <a:lnTo>
                    <a:pt x="915317" y="241861"/>
                  </a:lnTo>
                  <a:lnTo>
                    <a:pt x="915317" y="49927"/>
                  </a:lnTo>
                  <a:lnTo>
                    <a:pt x="915317" y="49927"/>
                  </a:lnTo>
                  <a:lnTo>
                    <a:pt x="914585" y="45498"/>
                  </a:lnTo>
                  <a:lnTo>
                    <a:pt x="914585" y="45498"/>
                  </a:lnTo>
                  <a:lnTo>
                    <a:pt x="913853" y="40318"/>
                  </a:lnTo>
                  <a:lnTo>
                    <a:pt x="913853" y="41068"/>
                  </a:lnTo>
                  <a:lnTo>
                    <a:pt x="913103" y="35889"/>
                  </a:lnTo>
                  <a:lnTo>
                    <a:pt x="913103" y="35889"/>
                  </a:lnTo>
                  <a:lnTo>
                    <a:pt x="911638" y="32209"/>
                  </a:lnTo>
                  <a:lnTo>
                    <a:pt x="911638" y="32209"/>
                  </a:lnTo>
                  <a:lnTo>
                    <a:pt x="909423" y="27780"/>
                  </a:lnTo>
                  <a:lnTo>
                    <a:pt x="909423" y="27780"/>
                  </a:lnTo>
                  <a:lnTo>
                    <a:pt x="907208" y="24083"/>
                  </a:lnTo>
                  <a:lnTo>
                    <a:pt x="907208" y="24083"/>
                  </a:lnTo>
                  <a:lnTo>
                    <a:pt x="904243" y="20386"/>
                  </a:lnTo>
                  <a:lnTo>
                    <a:pt x="904243" y="20386"/>
                  </a:lnTo>
                  <a:lnTo>
                    <a:pt x="901296" y="16706"/>
                  </a:lnTo>
                  <a:lnTo>
                    <a:pt x="901296" y="17439"/>
                  </a:lnTo>
                  <a:lnTo>
                    <a:pt x="898349" y="13741"/>
                  </a:lnTo>
                  <a:lnTo>
                    <a:pt x="898349" y="14491"/>
                  </a:lnTo>
                  <a:lnTo>
                    <a:pt x="894652" y="11527"/>
                  </a:lnTo>
                  <a:lnTo>
                    <a:pt x="894652" y="11527"/>
                  </a:lnTo>
                  <a:lnTo>
                    <a:pt x="890955" y="9312"/>
                  </a:lnTo>
                  <a:lnTo>
                    <a:pt x="890955" y="9312"/>
                  </a:lnTo>
                  <a:lnTo>
                    <a:pt x="886526" y="7097"/>
                  </a:lnTo>
                  <a:lnTo>
                    <a:pt x="886526" y="7097"/>
                  </a:lnTo>
                  <a:lnTo>
                    <a:pt x="882096" y="5632"/>
                  </a:lnTo>
                  <a:lnTo>
                    <a:pt x="882096" y="5632"/>
                  </a:lnTo>
                  <a:lnTo>
                    <a:pt x="877666" y="4150"/>
                  </a:lnTo>
                  <a:lnTo>
                    <a:pt x="877666" y="4150"/>
                  </a:lnTo>
                  <a:lnTo>
                    <a:pt x="873237" y="3418"/>
                  </a:lnTo>
                  <a:lnTo>
                    <a:pt x="45668" y="3418"/>
                  </a:lnTo>
                  <a:lnTo>
                    <a:pt x="41239" y="4150"/>
                  </a:lnTo>
                  <a:lnTo>
                    <a:pt x="41239" y="4150"/>
                  </a:lnTo>
                  <a:lnTo>
                    <a:pt x="36809" y="5632"/>
                  </a:lnTo>
                  <a:lnTo>
                    <a:pt x="36809" y="5632"/>
                  </a:lnTo>
                  <a:lnTo>
                    <a:pt x="32380" y="7097"/>
                  </a:lnTo>
                  <a:lnTo>
                    <a:pt x="32380" y="7097"/>
                  </a:lnTo>
                  <a:lnTo>
                    <a:pt x="28683" y="9312"/>
                  </a:lnTo>
                  <a:lnTo>
                    <a:pt x="28683" y="9312"/>
                  </a:lnTo>
                  <a:lnTo>
                    <a:pt x="24253" y="11527"/>
                  </a:lnTo>
                  <a:lnTo>
                    <a:pt x="24986" y="11527"/>
                  </a:lnTo>
                  <a:lnTo>
                    <a:pt x="20556" y="14491"/>
                  </a:lnTo>
                  <a:lnTo>
                    <a:pt x="21306" y="13741"/>
                  </a:lnTo>
                  <a:lnTo>
                    <a:pt x="17609" y="17439"/>
                  </a:lnTo>
                  <a:lnTo>
                    <a:pt x="17609" y="16706"/>
                  </a:lnTo>
                  <a:lnTo>
                    <a:pt x="14662" y="20386"/>
                  </a:lnTo>
                  <a:lnTo>
                    <a:pt x="14662" y="20386"/>
                  </a:lnTo>
                  <a:lnTo>
                    <a:pt x="11697" y="24083"/>
                  </a:lnTo>
                  <a:lnTo>
                    <a:pt x="11697" y="24083"/>
                  </a:lnTo>
                  <a:lnTo>
                    <a:pt x="9483" y="27780"/>
                  </a:lnTo>
                  <a:lnTo>
                    <a:pt x="9483" y="27780"/>
                  </a:lnTo>
                  <a:lnTo>
                    <a:pt x="8018" y="32209"/>
                  </a:lnTo>
                  <a:lnTo>
                    <a:pt x="8018" y="32209"/>
                  </a:lnTo>
                  <a:lnTo>
                    <a:pt x="5803" y="35889"/>
                  </a:lnTo>
                  <a:lnTo>
                    <a:pt x="6536" y="35889"/>
                  </a:lnTo>
                  <a:lnTo>
                    <a:pt x="5053" y="41068"/>
                  </a:lnTo>
                  <a:lnTo>
                    <a:pt x="5053" y="40318"/>
                  </a:lnTo>
                  <a:lnTo>
                    <a:pt x="4321" y="45498"/>
                  </a:lnTo>
                  <a:lnTo>
                    <a:pt x="4321" y="49927"/>
                  </a:lnTo>
                  <a:lnTo>
                    <a:pt x="4321" y="49927"/>
                  </a:lnTo>
                </a:path>
              </a:pathLst>
            </a:custGeom>
            <a:solidFill>
              <a:srgbClr val="843C0C"/>
            </a:solidFill>
            <a:ln w="737" cap="flat">
              <a:noFill/>
              <a:prstDash val="solid"/>
              <a:miter/>
            </a:ln>
          </p:spPr>
          <p:txBody>
            <a:bodyPr rtlCol="0" anchor="ctr"/>
            <a:lstStyle/>
            <a:p>
              <a:endParaRPr lang="en-US"/>
            </a:p>
          </p:txBody>
        </p:sp>
        <p:sp>
          <p:nvSpPr>
            <p:cNvPr id="332" name="TextBox 331">
              <a:extLst>
                <a:ext uri="{FF2B5EF4-FFF2-40B4-BE49-F238E27FC236}">
                  <a16:creationId xmlns:a16="http://schemas.microsoft.com/office/drawing/2014/main" id="{3EDA55D2-713A-4BD7-96B7-CBA094EE9BFE}"/>
                </a:ext>
              </a:extLst>
            </p:cNvPr>
            <p:cNvSpPr txBox="1"/>
            <p:nvPr/>
          </p:nvSpPr>
          <p:spPr>
            <a:xfrm>
              <a:off x="9537994" y="5178122"/>
              <a:ext cx="275161"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W</a:t>
              </a:r>
            </a:p>
          </p:txBody>
        </p:sp>
        <p:sp>
          <p:nvSpPr>
            <p:cNvPr id="333" name="TextBox 332">
              <a:extLst>
                <a:ext uri="{FF2B5EF4-FFF2-40B4-BE49-F238E27FC236}">
                  <a16:creationId xmlns:a16="http://schemas.microsoft.com/office/drawing/2014/main" id="{BBA2A74D-0456-4A10-90BC-57C1FD5974BE}"/>
                </a:ext>
              </a:extLst>
            </p:cNvPr>
            <p:cNvSpPr txBox="1"/>
            <p:nvPr/>
          </p:nvSpPr>
          <p:spPr>
            <a:xfrm>
              <a:off x="9622155" y="5178122"/>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o</a:t>
              </a:r>
            </a:p>
          </p:txBody>
        </p:sp>
        <p:sp>
          <p:nvSpPr>
            <p:cNvPr id="334" name="TextBox 333">
              <a:extLst>
                <a:ext uri="{FF2B5EF4-FFF2-40B4-BE49-F238E27FC236}">
                  <a16:creationId xmlns:a16="http://schemas.microsoft.com/office/drawing/2014/main" id="{34626A24-F745-40FD-8E3B-CFC947E0EC03}"/>
                </a:ext>
              </a:extLst>
            </p:cNvPr>
            <p:cNvSpPr txBox="1"/>
            <p:nvPr/>
          </p:nvSpPr>
          <p:spPr>
            <a:xfrm>
              <a:off x="9671618" y="5178122"/>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335" name="TextBox 334">
              <a:extLst>
                <a:ext uri="{FF2B5EF4-FFF2-40B4-BE49-F238E27FC236}">
                  <a16:creationId xmlns:a16="http://schemas.microsoft.com/office/drawing/2014/main" id="{A9C07017-A953-4BD3-B9C7-338ACD40A17F}"/>
                </a:ext>
              </a:extLst>
            </p:cNvPr>
            <p:cNvSpPr txBox="1"/>
            <p:nvPr/>
          </p:nvSpPr>
          <p:spPr>
            <a:xfrm>
              <a:off x="9704101" y="5178122"/>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k</a:t>
              </a:r>
            </a:p>
          </p:txBody>
        </p:sp>
        <p:sp>
          <p:nvSpPr>
            <p:cNvPr id="336" name="TextBox 335">
              <a:extLst>
                <a:ext uri="{FF2B5EF4-FFF2-40B4-BE49-F238E27FC236}">
                  <a16:creationId xmlns:a16="http://schemas.microsoft.com/office/drawing/2014/main" id="{313A184D-6FD9-4465-9BC8-29936DC5E4C5}"/>
                </a:ext>
              </a:extLst>
            </p:cNvPr>
            <p:cNvSpPr txBox="1"/>
            <p:nvPr/>
          </p:nvSpPr>
          <p:spPr>
            <a:xfrm>
              <a:off x="9753564" y="5178122"/>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f</a:t>
              </a:r>
            </a:p>
          </p:txBody>
        </p:sp>
        <p:sp>
          <p:nvSpPr>
            <p:cNvPr id="337" name="TextBox 336">
              <a:extLst>
                <a:ext uri="{FF2B5EF4-FFF2-40B4-BE49-F238E27FC236}">
                  <a16:creationId xmlns:a16="http://schemas.microsoft.com/office/drawing/2014/main" id="{04615161-231B-4FDF-8AD9-8775C2631915}"/>
                </a:ext>
              </a:extLst>
            </p:cNvPr>
            <p:cNvSpPr txBox="1"/>
            <p:nvPr/>
          </p:nvSpPr>
          <p:spPr>
            <a:xfrm>
              <a:off x="9786785" y="5178122"/>
              <a:ext cx="20133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l</a:t>
              </a:r>
            </a:p>
          </p:txBody>
        </p:sp>
        <p:sp>
          <p:nvSpPr>
            <p:cNvPr id="338" name="TextBox 337">
              <a:extLst>
                <a:ext uri="{FF2B5EF4-FFF2-40B4-BE49-F238E27FC236}">
                  <a16:creationId xmlns:a16="http://schemas.microsoft.com/office/drawing/2014/main" id="{5C83EFB5-1658-4F1D-8E4E-423E6AB23421}"/>
                </a:ext>
              </a:extLst>
            </p:cNvPr>
            <p:cNvSpPr txBox="1"/>
            <p:nvPr/>
          </p:nvSpPr>
          <p:spPr>
            <a:xfrm>
              <a:off x="9814101" y="5178122"/>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o</a:t>
              </a:r>
            </a:p>
          </p:txBody>
        </p:sp>
        <p:sp>
          <p:nvSpPr>
            <p:cNvPr id="339" name="TextBox 338">
              <a:extLst>
                <a:ext uri="{FF2B5EF4-FFF2-40B4-BE49-F238E27FC236}">
                  <a16:creationId xmlns:a16="http://schemas.microsoft.com/office/drawing/2014/main" id="{E0F6418D-1297-4F11-A424-490D11677722}"/>
                </a:ext>
              </a:extLst>
            </p:cNvPr>
            <p:cNvSpPr txBox="1"/>
            <p:nvPr/>
          </p:nvSpPr>
          <p:spPr>
            <a:xfrm>
              <a:off x="9863563" y="5178122"/>
              <a:ext cx="250553"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w</a:t>
              </a:r>
            </a:p>
          </p:txBody>
        </p:sp>
        <p:sp>
          <p:nvSpPr>
            <p:cNvPr id="340" name="TextBox 339">
              <a:extLst>
                <a:ext uri="{FF2B5EF4-FFF2-40B4-BE49-F238E27FC236}">
                  <a16:creationId xmlns:a16="http://schemas.microsoft.com/office/drawing/2014/main" id="{22415598-EBEC-49E8-B67D-F39022FB9451}"/>
                </a:ext>
              </a:extLst>
            </p:cNvPr>
            <p:cNvSpPr txBox="1"/>
            <p:nvPr/>
          </p:nvSpPr>
          <p:spPr>
            <a:xfrm>
              <a:off x="9438330" y="5296242"/>
              <a:ext cx="250553"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341" name="TextBox 340">
              <a:extLst>
                <a:ext uri="{FF2B5EF4-FFF2-40B4-BE49-F238E27FC236}">
                  <a16:creationId xmlns:a16="http://schemas.microsoft.com/office/drawing/2014/main" id="{DC864D70-01F8-4290-B878-09948B539CF7}"/>
                </a:ext>
              </a:extLst>
            </p:cNvPr>
            <p:cNvSpPr txBox="1"/>
            <p:nvPr/>
          </p:nvSpPr>
          <p:spPr>
            <a:xfrm>
              <a:off x="9509203" y="5296242"/>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d</a:t>
              </a:r>
            </a:p>
          </p:txBody>
        </p:sp>
        <p:sp>
          <p:nvSpPr>
            <p:cNvPr id="342" name="TextBox 341">
              <a:extLst>
                <a:ext uri="{FF2B5EF4-FFF2-40B4-BE49-F238E27FC236}">
                  <a16:creationId xmlns:a16="http://schemas.microsoft.com/office/drawing/2014/main" id="{6C82C398-8BE2-492F-B0D4-1487336146E6}"/>
                </a:ext>
              </a:extLst>
            </p:cNvPr>
            <p:cNvSpPr txBox="1"/>
            <p:nvPr/>
          </p:nvSpPr>
          <p:spPr>
            <a:xfrm>
              <a:off x="9558665" y="5296242"/>
              <a:ext cx="250553"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m</a:t>
              </a:r>
            </a:p>
          </p:txBody>
        </p:sp>
        <p:sp>
          <p:nvSpPr>
            <p:cNvPr id="343" name="TextBox 342">
              <a:extLst>
                <a:ext uri="{FF2B5EF4-FFF2-40B4-BE49-F238E27FC236}">
                  <a16:creationId xmlns:a16="http://schemas.microsoft.com/office/drawing/2014/main" id="{381FEE08-3DD6-4834-961D-17B2F237675B}"/>
                </a:ext>
              </a:extLst>
            </p:cNvPr>
            <p:cNvSpPr txBox="1"/>
            <p:nvPr/>
          </p:nvSpPr>
          <p:spPr>
            <a:xfrm>
              <a:off x="9633229" y="5296242"/>
              <a:ext cx="20133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i</a:t>
              </a:r>
            </a:p>
          </p:txBody>
        </p:sp>
        <p:sp>
          <p:nvSpPr>
            <p:cNvPr id="344" name="TextBox 343">
              <a:extLst>
                <a:ext uri="{FF2B5EF4-FFF2-40B4-BE49-F238E27FC236}">
                  <a16:creationId xmlns:a16="http://schemas.microsoft.com/office/drawing/2014/main" id="{A4DD191A-2F9C-4DEB-979C-3C905C1A923B}"/>
                </a:ext>
              </a:extLst>
            </p:cNvPr>
            <p:cNvSpPr txBox="1"/>
            <p:nvPr/>
          </p:nvSpPr>
          <p:spPr>
            <a:xfrm>
              <a:off x="9660544" y="5296242"/>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n</a:t>
              </a:r>
            </a:p>
          </p:txBody>
        </p:sp>
        <p:sp>
          <p:nvSpPr>
            <p:cNvPr id="345" name="TextBox 344">
              <a:extLst>
                <a:ext uri="{FF2B5EF4-FFF2-40B4-BE49-F238E27FC236}">
                  <a16:creationId xmlns:a16="http://schemas.microsoft.com/office/drawing/2014/main" id="{FE7E9969-7B8B-4FD2-A73D-9B830C552220}"/>
                </a:ext>
              </a:extLst>
            </p:cNvPr>
            <p:cNvSpPr txBox="1"/>
            <p:nvPr/>
          </p:nvSpPr>
          <p:spPr>
            <a:xfrm>
              <a:off x="9710007" y="5296242"/>
              <a:ext cx="20133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i</a:t>
              </a:r>
            </a:p>
          </p:txBody>
        </p:sp>
        <p:sp>
          <p:nvSpPr>
            <p:cNvPr id="346" name="TextBox 345">
              <a:extLst>
                <a:ext uri="{FF2B5EF4-FFF2-40B4-BE49-F238E27FC236}">
                  <a16:creationId xmlns:a16="http://schemas.microsoft.com/office/drawing/2014/main" id="{5DC7E6B2-3F2C-4FB1-A8D8-EB8D08ADDD02}"/>
                </a:ext>
              </a:extLst>
            </p:cNvPr>
            <p:cNvSpPr txBox="1"/>
            <p:nvPr/>
          </p:nvSpPr>
          <p:spPr>
            <a:xfrm>
              <a:off x="9737322" y="5296242"/>
              <a:ext cx="219792"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s</a:t>
              </a:r>
            </a:p>
          </p:txBody>
        </p:sp>
        <p:sp>
          <p:nvSpPr>
            <p:cNvPr id="347" name="TextBox 346">
              <a:extLst>
                <a:ext uri="{FF2B5EF4-FFF2-40B4-BE49-F238E27FC236}">
                  <a16:creationId xmlns:a16="http://schemas.microsoft.com/office/drawing/2014/main" id="{B78ABE91-BAB9-4294-800A-20209BA43981}"/>
                </a:ext>
              </a:extLst>
            </p:cNvPr>
            <p:cNvSpPr txBox="1"/>
            <p:nvPr/>
          </p:nvSpPr>
          <p:spPr>
            <a:xfrm>
              <a:off x="9775711" y="5296242"/>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348" name="TextBox 347">
              <a:extLst>
                <a:ext uri="{FF2B5EF4-FFF2-40B4-BE49-F238E27FC236}">
                  <a16:creationId xmlns:a16="http://schemas.microsoft.com/office/drawing/2014/main" id="{63F5E15E-562C-45FD-9C16-945330239ABF}"/>
                </a:ext>
              </a:extLst>
            </p:cNvPr>
            <p:cNvSpPr txBox="1"/>
            <p:nvPr/>
          </p:nvSpPr>
          <p:spPr>
            <a:xfrm>
              <a:off x="9803027" y="5296242"/>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349" name="TextBox 348">
              <a:extLst>
                <a:ext uri="{FF2B5EF4-FFF2-40B4-BE49-F238E27FC236}">
                  <a16:creationId xmlns:a16="http://schemas.microsoft.com/office/drawing/2014/main" id="{428013FB-0541-40D8-B410-5B3C4302D610}"/>
                </a:ext>
              </a:extLst>
            </p:cNvPr>
            <p:cNvSpPr txBox="1"/>
            <p:nvPr/>
          </p:nvSpPr>
          <p:spPr>
            <a:xfrm>
              <a:off x="9835510" y="5296242"/>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350" name="TextBox 349">
              <a:extLst>
                <a:ext uri="{FF2B5EF4-FFF2-40B4-BE49-F238E27FC236}">
                  <a16:creationId xmlns:a16="http://schemas.microsoft.com/office/drawing/2014/main" id="{ADED0E20-295A-4AFB-AD5B-95B431748C97}"/>
                </a:ext>
              </a:extLst>
            </p:cNvPr>
            <p:cNvSpPr txBox="1"/>
            <p:nvPr/>
          </p:nvSpPr>
          <p:spPr>
            <a:xfrm>
              <a:off x="9879805" y="5296242"/>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351" name="TextBox 350">
              <a:extLst>
                <a:ext uri="{FF2B5EF4-FFF2-40B4-BE49-F238E27FC236}">
                  <a16:creationId xmlns:a16="http://schemas.microsoft.com/office/drawing/2014/main" id="{D6C0C476-51B3-4B1A-B7C9-CCDF7A7025E4}"/>
                </a:ext>
              </a:extLst>
            </p:cNvPr>
            <p:cNvSpPr txBox="1"/>
            <p:nvPr/>
          </p:nvSpPr>
          <p:spPr>
            <a:xfrm>
              <a:off x="9907120" y="5296242"/>
              <a:ext cx="20133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i</a:t>
              </a:r>
            </a:p>
          </p:txBody>
        </p:sp>
        <p:sp>
          <p:nvSpPr>
            <p:cNvPr id="352" name="TextBox 351">
              <a:extLst>
                <a:ext uri="{FF2B5EF4-FFF2-40B4-BE49-F238E27FC236}">
                  <a16:creationId xmlns:a16="http://schemas.microsoft.com/office/drawing/2014/main" id="{00787037-0BEB-419A-92B9-A4B94C20897E}"/>
                </a:ext>
              </a:extLst>
            </p:cNvPr>
            <p:cNvSpPr txBox="1"/>
            <p:nvPr/>
          </p:nvSpPr>
          <p:spPr>
            <a:xfrm>
              <a:off x="9934436" y="5296242"/>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o</a:t>
              </a:r>
            </a:p>
          </p:txBody>
        </p:sp>
        <p:sp>
          <p:nvSpPr>
            <p:cNvPr id="353" name="TextBox 352">
              <a:extLst>
                <a:ext uri="{FF2B5EF4-FFF2-40B4-BE49-F238E27FC236}">
                  <a16:creationId xmlns:a16="http://schemas.microsoft.com/office/drawing/2014/main" id="{B9DE2AD3-86B0-4919-BF9B-F8C61E3DBE65}"/>
                </a:ext>
              </a:extLst>
            </p:cNvPr>
            <p:cNvSpPr txBox="1"/>
            <p:nvPr/>
          </p:nvSpPr>
          <p:spPr>
            <a:xfrm>
              <a:off x="9983899" y="5296242"/>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n</a:t>
              </a:r>
            </a:p>
          </p:txBody>
        </p:sp>
        <p:sp>
          <p:nvSpPr>
            <p:cNvPr id="354" name="Freeform: Shape 353">
              <a:extLst>
                <a:ext uri="{FF2B5EF4-FFF2-40B4-BE49-F238E27FC236}">
                  <a16:creationId xmlns:a16="http://schemas.microsoft.com/office/drawing/2014/main" id="{6589B990-E739-4E2F-976D-64801FEE3FB1}"/>
                </a:ext>
              </a:extLst>
            </p:cNvPr>
            <p:cNvSpPr/>
            <p:nvPr/>
          </p:nvSpPr>
          <p:spPr>
            <a:xfrm>
              <a:off x="8440842" y="3901624"/>
              <a:ext cx="176442" cy="321139"/>
            </a:xfrm>
            <a:custGeom>
              <a:avLst/>
              <a:gdLst>
                <a:gd name="connsiteX0" fmla="*/ 417 w 176442"/>
                <a:gd name="connsiteY0" fmla="*/ 88840 h 321139"/>
                <a:gd name="connsiteX1" fmla="*/ 88269 w 176442"/>
                <a:gd name="connsiteY1" fmla="*/ 250 h 321139"/>
                <a:gd name="connsiteX2" fmla="*/ 176859 w 176442"/>
                <a:gd name="connsiteY2" fmla="*/ 88840 h 321139"/>
                <a:gd name="connsiteX3" fmla="*/ 132564 w 176442"/>
                <a:gd name="connsiteY3" fmla="*/ 88840 h 321139"/>
                <a:gd name="connsiteX4" fmla="*/ 132564 w 176442"/>
                <a:gd name="connsiteY4" fmla="*/ 232799 h 321139"/>
                <a:gd name="connsiteX5" fmla="*/ 176859 w 176442"/>
                <a:gd name="connsiteY5" fmla="*/ 232799 h 321139"/>
                <a:gd name="connsiteX6" fmla="*/ 88269 w 176442"/>
                <a:gd name="connsiteY6" fmla="*/ 321389 h 321139"/>
                <a:gd name="connsiteX7" fmla="*/ 417 w 176442"/>
                <a:gd name="connsiteY7" fmla="*/ 232799 h 321139"/>
                <a:gd name="connsiteX8" fmla="*/ 44712 w 176442"/>
                <a:gd name="connsiteY8" fmla="*/ 232799 h 321139"/>
                <a:gd name="connsiteX9" fmla="*/ 44712 w 176442"/>
                <a:gd name="connsiteY9" fmla="*/ 88840 h 3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442" h="321139">
                  <a:moveTo>
                    <a:pt x="417" y="88840"/>
                  </a:moveTo>
                  <a:lnTo>
                    <a:pt x="88269" y="250"/>
                  </a:lnTo>
                  <a:lnTo>
                    <a:pt x="176859" y="88840"/>
                  </a:lnTo>
                  <a:lnTo>
                    <a:pt x="132564" y="88840"/>
                  </a:lnTo>
                  <a:lnTo>
                    <a:pt x="132564" y="232799"/>
                  </a:lnTo>
                  <a:lnTo>
                    <a:pt x="176859" y="232799"/>
                  </a:lnTo>
                  <a:lnTo>
                    <a:pt x="88269" y="321389"/>
                  </a:lnTo>
                  <a:lnTo>
                    <a:pt x="417" y="232799"/>
                  </a:lnTo>
                  <a:lnTo>
                    <a:pt x="44712" y="232799"/>
                  </a:lnTo>
                  <a:lnTo>
                    <a:pt x="44712" y="88840"/>
                  </a:lnTo>
                </a:path>
              </a:pathLst>
            </a:custGeom>
            <a:solidFill>
              <a:srgbClr val="D9D9D9"/>
            </a:solidFill>
            <a:ln w="737"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BD3D25D-CC69-466C-A943-E47657E15A2B}"/>
                </a:ext>
              </a:extLst>
            </p:cNvPr>
            <p:cNvSpPr/>
            <p:nvPr/>
          </p:nvSpPr>
          <p:spPr>
            <a:xfrm>
              <a:off x="8437152" y="3899409"/>
              <a:ext cx="183824" cy="325568"/>
            </a:xfrm>
            <a:custGeom>
              <a:avLst/>
              <a:gdLst>
                <a:gd name="connsiteX0" fmla="*/ 417 w 183824"/>
                <a:gd name="connsiteY0" fmla="*/ 92537 h 325568"/>
                <a:gd name="connsiteX1" fmla="*/ 91959 w 183824"/>
                <a:gd name="connsiteY1" fmla="*/ 250 h 325568"/>
                <a:gd name="connsiteX2" fmla="*/ 184241 w 183824"/>
                <a:gd name="connsiteY2" fmla="*/ 92537 h 325568"/>
                <a:gd name="connsiteX3" fmla="*/ 136254 w 183824"/>
                <a:gd name="connsiteY3" fmla="*/ 92537 h 325568"/>
                <a:gd name="connsiteX4" fmla="*/ 137731 w 183824"/>
                <a:gd name="connsiteY4" fmla="*/ 91054 h 325568"/>
                <a:gd name="connsiteX5" fmla="*/ 137731 w 183824"/>
                <a:gd name="connsiteY5" fmla="*/ 235014 h 325568"/>
                <a:gd name="connsiteX6" fmla="*/ 136254 w 183824"/>
                <a:gd name="connsiteY6" fmla="*/ 233549 h 325568"/>
                <a:gd name="connsiteX7" fmla="*/ 184241 w 183824"/>
                <a:gd name="connsiteY7" fmla="*/ 233549 h 325568"/>
                <a:gd name="connsiteX8" fmla="*/ 91959 w 183824"/>
                <a:gd name="connsiteY8" fmla="*/ 325818 h 325568"/>
                <a:gd name="connsiteX9" fmla="*/ 417 w 183824"/>
                <a:gd name="connsiteY9" fmla="*/ 233549 h 325568"/>
                <a:gd name="connsiteX10" fmla="*/ 48402 w 183824"/>
                <a:gd name="connsiteY10" fmla="*/ 233549 h 325568"/>
                <a:gd name="connsiteX11" fmla="*/ 46189 w 183824"/>
                <a:gd name="connsiteY11" fmla="*/ 235014 h 325568"/>
                <a:gd name="connsiteX12" fmla="*/ 46189 w 183824"/>
                <a:gd name="connsiteY12" fmla="*/ 91054 h 325568"/>
                <a:gd name="connsiteX13" fmla="*/ 48402 w 183824"/>
                <a:gd name="connsiteY13" fmla="*/ 92537 h 325568"/>
                <a:gd name="connsiteX14" fmla="*/ 49879 w 183824"/>
                <a:gd name="connsiteY14" fmla="*/ 89590 h 325568"/>
                <a:gd name="connsiteX15" fmla="*/ 49879 w 183824"/>
                <a:gd name="connsiteY15" fmla="*/ 236496 h 325568"/>
                <a:gd name="connsiteX16" fmla="*/ 4107 w 183824"/>
                <a:gd name="connsiteY16" fmla="*/ 236496 h 325568"/>
                <a:gd name="connsiteX17" fmla="*/ 4846 w 183824"/>
                <a:gd name="connsiteY17" fmla="*/ 234281 h 325568"/>
                <a:gd name="connsiteX18" fmla="*/ 93436 w 183824"/>
                <a:gd name="connsiteY18" fmla="*/ 322139 h 325568"/>
                <a:gd name="connsiteX19" fmla="*/ 91222 w 183824"/>
                <a:gd name="connsiteY19" fmla="*/ 322139 h 325568"/>
                <a:gd name="connsiteX20" fmla="*/ 179072 w 183824"/>
                <a:gd name="connsiteY20" fmla="*/ 234281 h 325568"/>
                <a:gd name="connsiteX21" fmla="*/ 180549 w 183824"/>
                <a:gd name="connsiteY21" fmla="*/ 236496 h 325568"/>
                <a:gd name="connsiteX22" fmla="*/ 134777 w 183824"/>
                <a:gd name="connsiteY22" fmla="*/ 236496 h 325568"/>
                <a:gd name="connsiteX23" fmla="*/ 134777 w 183824"/>
                <a:gd name="connsiteY23" fmla="*/ 89590 h 325568"/>
                <a:gd name="connsiteX24" fmla="*/ 180549 w 183824"/>
                <a:gd name="connsiteY24" fmla="*/ 89590 h 325568"/>
                <a:gd name="connsiteX25" fmla="*/ 179072 w 183824"/>
                <a:gd name="connsiteY25" fmla="*/ 91804 h 325568"/>
                <a:gd name="connsiteX26" fmla="*/ 91222 w 183824"/>
                <a:gd name="connsiteY26" fmla="*/ 3947 h 325568"/>
                <a:gd name="connsiteX27" fmla="*/ 93436 w 183824"/>
                <a:gd name="connsiteY27" fmla="*/ 3947 h 325568"/>
                <a:gd name="connsiteX28" fmla="*/ 4846 w 183824"/>
                <a:gd name="connsiteY28" fmla="*/ 91804 h 325568"/>
                <a:gd name="connsiteX29" fmla="*/ 4107 w 183824"/>
                <a:gd name="connsiteY29" fmla="*/ 89590 h 32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3824" h="325568">
                  <a:moveTo>
                    <a:pt x="417" y="92537"/>
                  </a:moveTo>
                  <a:lnTo>
                    <a:pt x="91959" y="250"/>
                  </a:lnTo>
                  <a:lnTo>
                    <a:pt x="184241" y="92537"/>
                  </a:lnTo>
                  <a:lnTo>
                    <a:pt x="136254" y="92537"/>
                  </a:lnTo>
                  <a:lnTo>
                    <a:pt x="137731" y="91054"/>
                  </a:lnTo>
                  <a:lnTo>
                    <a:pt x="137731" y="235014"/>
                  </a:lnTo>
                  <a:lnTo>
                    <a:pt x="136254" y="233549"/>
                  </a:lnTo>
                  <a:lnTo>
                    <a:pt x="184241" y="233549"/>
                  </a:lnTo>
                  <a:lnTo>
                    <a:pt x="91959" y="325818"/>
                  </a:lnTo>
                  <a:lnTo>
                    <a:pt x="417" y="233549"/>
                  </a:lnTo>
                  <a:lnTo>
                    <a:pt x="48402" y="233549"/>
                  </a:lnTo>
                  <a:lnTo>
                    <a:pt x="46189" y="235014"/>
                  </a:lnTo>
                  <a:lnTo>
                    <a:pt x="46189" y="91054"/>
                  </a:lnTo>
                  <a:lnTo>
                    <a:pt x="48402" y="92537"/>
                  </a:lnTo>
                  <a:close/>
                  <a:moveTo>
                    <a:pt x="49879" y="89590"/>
                  </a:moveTo>
                  <a:lnTo>
                    <a:pt x="49879" y="236496"/>
                  </a:lnTo>
                  <a:lnTo>
                    <a:pt x="4107" y="236496"/>
                  </a:lnTo>
                  <a:lnTo>
                    <a:pt x="4846" y="234281"/>
                  </a:lnTo>
                  <a:lnTo>
                    <a:pt x="93436" y="322139"/>
                  </a:lnTo>
                  <a:lnTo>
                    <a:pt x="91222" y="322139"/>
                  </a:lnTo>
                  <a:lnTo>
                    <a:pt x="179072" y="234281"/>
                  </a:lnTo>
                  <a:lnTo>
                    <a:pt x="180549" y="236496"/>
                  </a:lnTo>
                  <a:lnTo>
                    <a:pt x="134777" y="236496"/>
                  </a:lnTo>
                  <a:lnTo>
                    <a:pt x="134777" y="89590"/>
                  </a:lnTo>
                  <a:lnTo>
                    <a:pt x="180549" y="89590"/>
                  </a:lnTo>
                  <a:lnTo>
                    <a:pt x="179072" y="91804"/>
                  </a:lnTo>
                  <a:lnTo>
                    <a:pt x="91222" y="3947"/>
                  </a:lnTo>
                  <a:lnTo>
                    <a:pt x="93436" y="3947"/>
                  </a:lnTo>
                  <a:lnTo>
                    <a:pt x="4846" y="91804"/>
                  </a:lnTo>
                  <a:lnTo>
                    <a:pt x="4107" y="89590"/>
                  </a:lnTo>
                </a:path>
              </a:pathLst>
            </a:custGeom>
            <a:solidFill>
              <a:srgbClr val="7F7F7F"/>
            </a:solidFill>
            <a:ln w="737"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861960C9-FB4D-42AD-98DF-5069059DDFFB}"/>
                </a:ext>
              </a:extLst>
            </p:cNvPr>
            <p:cNvSpPr/>
            <p:nvPr/>
          </p:nvSpPr>
          <p:spPr>
            <a:xfrm>
              <a:off x="6435015" y="4281096"/>
              <a:ext cx="541136" cy="287918"/>
            </a:xfrm>
            <a:custGeom>
              <a:avLst/>
              <a:gdLst>
                <a:gd name="connsiteX0" fmla="*/ 126 w 541136"/>
                <a:gd name="connsiteY0" fmla="*/ 48282 h 287918"/>
                <a:gd name="connsiteX1" fmla="*/ 48111 w 541136"/>
                <a:gd name="connsiteY1" fmla="*/ 307 h 287918"/>
                <a:gd name="connsiteX2" fmla="*/ 493276 w 541136"/>
                <a:gd name="connsiteY2" fmla="*/ 307 h 287918"/>
                <a:gd name="connsiteX3" fmla="*/ 541262 w 541136"/>
                <a:gd name="connsiteY3" fmla="*/ 48282 h 287918"/>
                <a:gd name="connsiteX4" fmla="*/ 541262 w 541136"/>
                <a:gd name="connsiteY4" fmla="*/ 240233 h 287918"/>
                <a:gd name="connsiteX5" fmla="*/ 493276 w 541136"/>
                <a:gd name="connsiteY5" fmla="*/ 288226 h 287918"/>
                <a:gd name="connsiteX6" fmla="*/ 48111 w 541136"/>
                <a:gd name="connsiteY6" fmla="*/ 288226 h 287918"/>
                <a:gd name="connsiteX7" fmla="*/ 126 w 541136"/>
                <a:gd name="connsiteY7" fmla="*/ 240233 h 28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1136" h="287918">
                  <a:moveTo>
                    <a:pt x="126" y="48282"/>
                  </a:moveTo>
                  <a:cubicBezTo>
                    <a:pt x="126" y="21705"/>
                    <a:pt x="21534" y="307"/>
                    <a:pt x="48111" y="307"/>
                  </a:cubicBezTo>
                  <a:lnTo>
                    <a:pt x="493276" y="307"/>
                  </a:lnTo>
                  <a:cubicBezTo>
                    <a:pt x="519853" y="307"/>
                    <a:pt x="541262" y="21705"/>
                    <a:pt x="541262" y="48282"/>
                  </a:cubicBezTo>
                  <a:lnTo>
                    <a:pt x="541262" y="240233"/>
                  </a:lnTo>
                  <a:cubicBezTo>
                    <a:pt x="541262" y="266810"/>
                    <a:pt x="519853" y="288226"/>
                    <a:pt x="493276" y="288226"/>
                  </a:cubicBezTo>
                  <a:lnTo>
                    <a:pt x="48111" y="288226"/>
                  </a:lnTo>
                  <a:cubicBezTo>
                    <a:pt x="21534" y="288226"/>
                    <a:pt x="126" y="266810"/>
                    <a:pt x="126" y="240233"/>
                  </a:cubicBezTo>
                </a:path>
              </a:pathLst>
            </a:custGeom>
            <a:solidFill>
              <a:srgbClr val="A6A6A6"/>
            </a:solidFill>
            <a:ln w="737"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8C2607D6-34DD-4938-8105-2F3A39EAA6A2}"/>
                </a:ext>
              </a:extLst>
            </p:cNvPr>
            <p:cNvSpPr/>
            <p:nvPr/>
          </p:nvSpPr>
          <p:spPr>
            <a:xfrm>
              <a:off x="6433538" y="4279614"/>
              <a:ext cx="544090" cy="290865"/>
            </a:xfrm>
            <a:custGeom>
              <a:avLst/>
              <a:gdLst>
                <a:gd name="connsiteX0" fmla="*/ 126 w 544090"/>
                <a:gd name="connsiteY0" fmla="*/ 49764 h 290865"/>
                <a:gd name="connsiteX1" fmla="*/ 126 w 544090"/>
                <a:gd name="connsiteY1" fmla="*/ 44602 h 290865"/>
                <a:gd name="connsiteX2" fmla="*/ 864 w 544090"/>
                <a:gd name="connsiteY2" fmla="*/ 39440 h 290865"/>
                <a:gd name="connsiteX3" fmla="*/ 2341 w 544090"/>
                <a:gd name="connsiteY3" fmla="*/ 35011 h 290865"/>
                <a:gd name="connsiteX4" fmla="*/ 3818 w 544090"/>
                <a:gd name="connsiteY4" fmla="*/ 30581 h 290865"/>
                <a:gd name="connsiteX5" fmla="*/ 6033 w 544090"/>
                <a:gd name="connsiteY5" fmla="*/ 26152 h 290865"/>
                <a:gd name="connsiteX6" fmla="*/ 8247 w 544090"/>
                <a:gd name="connsiteY6" fmla="*/ 21722 h 290865"/>
                <a:gd name="connsiteX7" fmla="*/ 11200 w 544090"/>
                <a:gd name="connsiteY7" fmla="*/ 18025 h 290865"/>
                <a:gd name="connsiteX8" fmla="*/ 14152 w 544090"/>
                <a:gd name="connsiteY8" fmla="*/ 14328 h 290865"/>
                <a:gd name="connsiteX9" fmla="*/ 17844 w 544090"/>
                <a:gd name="connsiteY9" fmla="*/ 11381 h 290865"/>
                <a:gd name="connsiteX10" fmla="*/ 21536 w 544090"/>
                <a:gd name="connsiteY10" fmla="*/ 8434 h 290865"/>
                <a:gd name="connsiteX11" fmla="*/ 25965 w 544090"/>
                <a:gd name="connsiteY11" fmla="*/ 6219 h 290865"/>
                <a:gd name="connsiteX12" fmla="*/ 30395 w 544090"/>
                <a:gd name="connsiteY12" fmla="*/ 4004 h 290865"/>
                <a:gd name="connsiteX13" fmla="*/ 34824 w 544090"/>
                <a:gd name="connsiteY13" fmla="*/ 2522 h 290865"/>
                <a:gd name="connsiteX14" fmla="*/ 39254 w 544090"/>
                <a:gd name="connsiteY14" fmla="*/ 1040 h 290865"/>
                <a:gd name="connsiteX15" fmla="*/ 44421 w 544090"/>
                <a:gd name="connsiteY15" fmla="*/ 307 h 290865"/>
                <a:gd name="connsiteX16" fmla="*/ 499921 w 544090"/>
                <a:gd name="connsiteY16" fmla="*/ 307 h 290865"/>
                <a:gd name="connsiteX17" fmla="*/ 505089 w 544090"/>
                <a:gd name="connsiteY17" fmla="*/ 1040 h 290865"/>
                <a:gd name="connsiteX18" fmla="*/ 509518 w 544090"/>
                <a:gd name="connsiteY18" fmla="*/ 2522 h 290865"/>
                <a:gd name="connsiteX19" fmla="*/ 513948 w 544090"/>
                <a:gd name="connsiteY19" fmla="*/ 4004 h 290865"/>
                <a:gd name="connsiteX20" fmla="*/ 518377 w 544090"/>
                <a:gd name="connsiteY20" fmla="*/ 6219 h 290865"/>
                <a:gd name="connsiteX21" fmla="*/ 522807 w 544090"/>
                <a:gd name="connsiteY21" fmla="*/ 8434 h 290865"/>
                <a:gd name="connsiteX22" fmla="*/ 526498 w 544090"/>
                <a:gd name="connsiteY22" fmla="*/ 11381 h 290865"/>
                <a:gd name="connsiteX23" fmla="*/ 530189 w 544090"/>
                <a:gd name="connsiteY23" fmla="*/ 14328 h 290865"/>
                <a:gd name="connsiteX24" fmla="*/ 533142 w 544090"/>
                <a:gd name="connsiteY24" fmla="*/ 18025 h 290865"/>
                <a:gd name="connsiteX25" fmla="*/ 536095 w 544090"/>
                <a:gd name="connsiteY25" fmla="*/ 21722 h 290865"/>
                <a:gd name="connsiteX26" fmla="*/ 538310 w 544090"/>
                <a:gd name="connsiteY26" fmla="*/ 26152 h 290865"/>
                <a:gd name="connsiteX27" fmla="*/ 540525 w 544090"/>
                <a:gd name="connsiteY27" fmla="*/ 30581 h 290865"/>
                <a:gd name="connsiteX28" fmla="*/ 542001 w 544090"/>
                <a:gd name="connsiteY28" fmla="*/ 35011 h 290865"/>
                <a:gd name="connsiteX29" fmla="*/ 543478 w 544090"/>
                <a:gd name="connsiteY29" fmla="*/ 39440 h 290865"/>
                <a:gd name="connsiteX30" fmla="*/ 544216 w 544090"/>
                <a:gd name="connsiteY30" fmla="*/ 44602 h 290865"/>
                <a:gd name="connsiteX31" fmla="*/ 544216 w 544090"/>
                <a:gd name="connsiteY31" fmla="*/ 246877 h 290865"/>
                <a:gd name="connsiteX32" fmla="*/ 543478 w 544090"/>
                <a:gd name="connsiteY32" fmla="*/ 252057 h 290865"/>
                <a:gd name="connsiteX33" fmla="*/ 542001 w 544090"/>
                <a:gd name="connsiteY33" fmla="*/ 256486 h 290865"/>
                <a:gd name="connsiteX34" fmla="*/ 540525 w 544090"/>
                <a:gd name="connsiteY34" fmla="*/ 260916 h 290865"/>
                <a:gd name="connsiteX35" fmla="*/ 538310 w 544090"/>
                <a:gd name="connsiteY35" fmla="*/ 265345 h 290865"/>
                <a:gd name="connsiteX36" fmla="*/ 536095 w 544090"/>
                <a:gd name="connsiteY36" fmla="*/ 269775 h 290865"/>
                <a:gd name="connsiteX37" fmla="*/ 533142 w 544090"/>
                <a:gd name="connsiteY37" fmla="*/ 273455 h 290865"/>
                <a:gd name="connsiteX38" fmla="*/ 530189 w 544090"/>
                <a:gd name="connsiteY38" fmla="*/ 277152 h 290865"/>
                <a:gd name="connsiteX39" fmla="*/ 526498 w 544090"/>
                <a:gd name="connsiteY39" fmla="*/ 280099 h 290865"/>
                <a:gd name="connsiteX40" fmla="*/ 522807 w 544090"/>
                <a:gd name="connsiteY40" fmla="*/ 283063 h 290865"/>
                <a:gd name="connsiteX41" fmla="*/ 518377 w 544090"/>
                <a:gd name="connsiteY41" fmla="*/ 285278 h 290865"/>
                <a:gd name="connsiteX42" fmla="*/ 513948 w 544090"/>
                <a:gd name="connsiteY42" fmla="*/ 287493 h 290865"/>
                <a:gd name="connsiteX43" fmla="*/ 509518 w 544090"/>
                <a:gd name="connsiteY43" fmla="*/ 288958 h 290865"/>
                <a:gd name="connsiteX44" fmla="*/ 505089 w 544090"/>
                <a:gd name="connsiteY44" fmla="*/ 290440 h 290865"/>
                <a:gd name="connsiteX45" fmla="*/ 499921 w 544090"/>
                <a:gd name="connsiteY45" fmla="*/ 291173 h 290865"/>
                <a:gd name="connsiteX46" fmla="*/ 44421 w 544090"/>
                <a:gd name="connsiteY46" fmla="*/ 291173 h 290865"/>
                <a:gd name="connsiteX47" fmla="*/ 39254 w 544090"/>
                <a:gd name="connsiteY47" fmla="*/ 290440 h 290865"/>
                <a:gd name="connsiteX48" fmla="*/ 34824 w 544090"/>
                <a:gd name="connsiteY48" fmla="*/ 288958 h 290865"/>
                <a:gd name="connsiteX49" fmla="*/ 30395 w 544090"/>
                <a:gd name="connsiteY49" fmla="*/ 287493 h 290865"/>
                <a:gd name="connsiteX50" fmla="*/ 25965 w 544090"/>
                <a:gd name="connsiteY50" fmla="*/ 285278 h 290865"/>
                <a:gd name="connsiteX51" fmla="*/ 21536 w 544090"/>
                <a:gd name="connsiteY51" fmla="*/ 283063 h 290865"/>
                <a:gd name="connsiteX52" fmla="*/ 17844 w 544090"/>
                <a:gd name="connsiteY52" fmla="*/ 280099 h 290865"/>
                <a:gd name="connsiteX53" fmla="*/ 14152 w 544090"/>
                <a:gd name="connsiteY53" fmla="*/ 277152 h 290865"/>
                <a:gd name="connsiteX54" fmla="*/ 11200 w 544090"/>
                <a:gd name="connsiteY54" fmla="*/ 273455 h 290865"/>
                <a:gd name="connsiteX55" fmla="*/ 8247 w 544090"/>
                <a:gd name="connsiteY55" fmla="*/ 269775 h 290865"/>
                <a:gd name="connsiteX56" fmla="*/ 6033 w 544090"/>
                <a:gd name="connsiteY56" fmla="*/ 265345 h 290865"/>
                <a:gd name="connsiteX57" fmla="*/ 3818 w 544090"/>
                <a:gd name="connsiteY57" fmla="*/ 260916 h 290865"/>
                <a:gd name="connsiteX58" fmla="*/ 2341 w 544090"/>
                <a:gd name="connsiteY58" fmla="*/ 256486 h 290865"/>
                <a:gd name="connsiteX59" fmla="*/ 864 w 544090"/>
                <a:gd name="connsiteY59" fmla="*/ 252057 h 290865"/>
                <a:gd name="connsiteX60" fmla="*/ 126 w 544090"/>
                <a:gd name="connsiteY60" fmla="*/ 246877 h 290865"/>
                <a:gd name="connsiteX61" fmla="*/ 126 w 544090"/>
                <a:gd name="connsiteY61" fmla="*/ 241715 h 290865"/>
                <a:gd name="connsiteX62" fmla="*/ 3078 w 544090"/>
                <a:gd name="connsiteY62" fmla="*/ 241715 h 290865"/>
                <a:gd name="connsiteX63" fmla="*/ 3078 w 544090"/>
                <a:gd name="connsiteY63" fmla="*/ 246877 h 290865"/>
                <a:gd name="connsiteX64" fmla="*/ 3078 w 544090"/>
                <a:gd name="connsiteY64" fmla="*/ 246877 h 290865"/>
                <a:gd name="connsiteX65" fmla="*/ 3818 w 544090"/>
                <a:gd name="connsiteY65" fmla="*/ 251307 h 290865"/>
                <a:gd name="connsiteX66" fmla="*/ 3818 w 544090"/>
                <a:gd name="connsiteY66" fmla="*/ 251307 h 290865"/>
                <a:gd name="connsiteX67" fmla="*/ 5293 w 544090"/>
                <a:gd name="connsiteY67" fmla="*/ 255736 h 290865"/>
                <a:gd name="connsiteX68" fmla="*/ 5293 w 544090"/>
                <a:gd name="connsiteY68" fmla="*/ 255736 h 290865"/>
                <a:gd name="connsiteX69" fmla="*/ 6770 w 544090"/>
                <a:gd name="connsiteY69" fmla="*/ 260166 h 290865"/>
                <a:gd name="connsiteX70" fmla="*/ 6770 w 544090"/>
                <a:gd name="connsiteY70" fmla="*/ 260166 h 290865"/>
                <a:gd name="connsiteX71" fmla="*/ 8985 w 544090"/>
                <a:gd name="connsiteY71" fmla="*/ 263863 h 290865"/>
                <a:gd name="connsiteX72" fmla="*/ 8985 w 544090"/>
                <a:gd name="connsiteY72" fmla="*/ 263863 h 290865"/>
                <a:gd name="connsiteX73" fmla="*/ 11200 w 544090"/>
                <a:gd name="connsiteY73" fmla="*/ 268292 h 290865"/>
                <a:gd name="connsiteX74" fmla="*/ 11200 w 544090"/>
                <a:gd name="connsiteY74" fmla="*/ 267560 h 290865"/>
                <a:gd name="connsiteX75" fmla="*/ 13414 w 544090"/>
                <a:gd name="connsiteY75" fmla="*/ 271240 h 290865"/>
                <a:gd name="connsiteX76" fmla="*/ 13414 w 544090"/>
                <a:gd name="connsiteY76" fmla="*/ 271240 h 290865"/>
                <a:gd name="connsiteX77" fmla="*/ 16367 w 544090"/>
                <a:gd name="connsiteY77" fmla="*/ 274937 h 290865"/>
                <a:gd name="connsiteX78" fmla="*/ 16367 w 544090"/>
                <a:gd name="connsiteY78" fmla="*/ 274937 h 290865"/>
                <a:gd name="connsiteX79" fmla="*/ 20059 w 544090"/>
                <a:gd name="connsiteY79" fmla="*/ 277884 h 290865"/>
                <a:gd name="connsiteX80" fmla="*/ 20059 w 544090"/>
                <a:gd name="connsiteY80" fmla="*/ 277884 h 290865"/>
                <a:gd name="connsiteX81" fmla="*/ 23751 w 544090"/>
                <a:gd name="connsiteY81" fmla="*/ 280849 h 290865"/>
                <a:gd name="connsiteX82" fmla="*/ 23751 w 544090"/>
                <a:gd name="connsiteY82" fmla="*/ 280099 h 290865"/>
                <a:gd name="connsiteX83" fmla="*/ 27441 w 544090"/>
                <a:gd name="connsiteY83" fmla="*/ 283063 h 290865"/>
                <a:gd name="connsiteX84" fmla="*/ 27441 w 544090"/>
                <a:gd name="connsiteY84" fmla="*/ 283063 h 290865"/>
                <a:gd name="connsiteX85" fmla="*/ 31870 w 544090"/>
                <a:gd name="connsiteY85" fmla="*/ 284546 h 290865"/>
                <a:gd name="connsiteX86" fmla="*/ 31133 w 544090"/>
                <a:gd name="connsiteY86" fmla="*/ 284546 h 290865"/>
                <a:gd name="connsiteX87" fmla="*/ 35562 w 544090"/>
                <a:gd name="connsiteY87" fmla="*/ 286761 h 290865"/>
                <a:gd name="connsiteX88" fmla="*/ 35562 w 544090"/>
                <a:gd name="connsiteY88" fmla="*/ 286011 h 290865"/>
                <a:gd name="connsiteX89" fmla="*/ 39992 w 544090"/>
                <a:gd name="connsiteY89" fmla="*/ 287493 h 290865"/>
                <a:gd name="connsiteX90" fmla="*/ 39992 w 544090"/>
                <a:gd name="connsiteY90" fmla="*/ 287493 h 290865"/>
                <a:gd name="connsiteX91" fmla="*/ 45159 w 544090"/>
                <a:gd name="connsiteY91" fmla="*/ 288225 h 290865"/>
                <a:gd name="connsiteX92" fmla="*/ 44421 w 544090"/>
                <a:gd name="connsiteY92" fmla="*/ 288225 h 290865"/>
                <a:gd name="connsiteX93" fmla="*/ 499921 w 544090"/>
                <a:gd name="connsiteY93" fmla="*/ 288225 h 290865"/>
                <a:gd name="connsiteX94" fmla="*/ 499183 w 544090"/>
                <a:gd name="connsiteY94" fmla="*/ 288225 h 290865"/>
                <a:gd name="connsiteX95" fmla="*/ 504351 w 544090"/>
                <a:gd name="connsiteY95" fmla="*/ 287493 h 290865"/>
                <a:gd name="connsiteX96" fmla="*/ 504351 w 544090"/>
                <a:gd name="connsiteY96" fmla="*/ 287493 h 290865"/>
                <a:gd name="connsiteX97" fmla="*/ 508780 w 544090"/>
                <a:gd name="connsiteY97" fmla="*/ 286011 h 290865"/>
                <a:gd name="connsiteX98" fmla="*/ 508780 w 544090"/>
                <a:gd name="connsiteY98" fmla="*/ 286761 h 290865"/>
                <a:gd name="connsiteX99" fmla="*/ 513210 w 544090"/>
                <a:gd name="connsiteY99" fmla="*/ 284546 h 290865"/>
                <a:gd name="connsiteX100" fmla="*/ 513210 w 544090"/>
                <a:gd name="connsiteY100" fmla="*/ 284546 h 290865"/>
                <a:gd name="connsiteX101" fmla="*/ 516901 w 544090"/>
                <a:gd name="connsiteY101" fmla="*/ 283063 h 290865"/>
                <a:gd name="connsiteX102" fmla="*/ 516901 w 544090"/>
                <a:gd name="connsiteY102" fmla="*/ 283063 h 290865"/>
                <a:gd name="connsiteX103" fmla="*/ 520592 w 544090"/>
                <a:gd name="connsiteY103" fmla="*/ 280099 h 290865"/>
                <a:gd name="connsiteX104" fmla="*/ 520592 w 544090"/>
                <a:gd name="connsiteY104" fmla="*/ 280849 h 290865"/>
                <a:gd name="connsiteX105" fmla="*/ 524283 w 544090"/>
                <a:gd name="connsiteY105" fmla="*/ 277884 h 290865"/>
                <a:gd name="connsiteX106" fmla="*/ 524283 w 544090"/>
                <a:gd name="connsiteY106" fmla="*/ 277884 h 290865"/>
                <a:gd name="connsiteX107" fmla="*/ 527975 w 544090"/>
                <a:gd name="connsiteY107" fmla="*/ 274937 h 290865"/>
                <a:gd name="connsiteX108" fmla="*/ 527975 w 544090"/>
                <a:gd name="connsiteY108" fmla="*/ 274937 h 290865"/>
                <a:gd name="connsiteX109" fmla="*/ 530928 w 544090"/>
                <a:gd name="connsiteY109" fmla="*/ 271240 h 290865"/>
                <a:gd name="connsiteX110" fmla="*/ 530928 w 544090"/>
                <a:gd name="connsiteY110" fmla="*/ 271240 h 290865"/>
                <a:gd name="connsiteX111" fmla="*/ 533143 w 544090"/>
                <a:gd name="connsiteY111" fmla="*/ 267560 h 290865"/>
                <a:gd name="connsiteX112" fmla="*/ 533143 w 544090"/>
                <a:gd name="connsiteY112" fmla="*/ 268292 h 290865"/>
                <a:gd name="connsiteX113" fmla="*/ 536095 w 544090"/>
                <a:gd name="connsiteY113" fmla="*/ 263863 h 290865"/>
                <a:gd name="connsiteX114" fmla="*/ 535357 w 544090"/>
                <a:gd name="connsiteY114" fmla="*/ 263863 h 290865"/>
                <a:gd name="connsiteX115" fmla="*/ 537572 w 544090"/>
                <a:gd name="connsiteY115" fmla="*/ 260166 h 290865"/>
                <a:gd name="connsiteX116" fmla="*/ 537572 w 544090"/>
                <a:gd name="connsiteY116" fmla="*/ 260166 h 290865"/>
                <a:gd name="connsiteX117" fmla="*/ 539048 w 544090"/>
                <a:gd name="connsiteY117" fmla="*/ 255736 h 290865"/>
                <a:gd name="connsiteX118" fmla="*/ 539048 w 544090"/>
                <a:gd name="connsiteY118" fmla="*/ 255736 h 290865"/>
                <a:gd name="connsiteX119" fmla="*/ 540525 w 544090"/>
                <a:gd name="connsiteY119" fmla="*/ 251307 h 290865"/>
                <a:gd name="connsiteX120" fmla="*/ 540525 w 544090"/>
                <a:gd name="connsiteY120" fmla="*/ 251307 h 290865"/>
                <a:gd name="connsiteX121" fmla="*/ 541263 w 544090"/>
                <a:gd name="connsiteY121" fmla="*/ 246877 h 290865"/>
                <a:gd name="connsiteX122" fmla="*/ 541263 w 544090"/>
                <a:gd name="connsiteY122" fmla="*/ 241715 h 290865"/>
                <a:gd name="connsiteX123" fmla="*/ 541263 w 544090"/>
                <a:gd name="connsiteY123" fmla="*/ 49764 h 290865"/>
                <a:gd name="connsiteX124" fmla="*/ 541263 w 544090"/>
                <a:gd name="connsiteY124" fmla="*/ 44602 h 290865"/>
                <a:gd name="connsiteX125" fmla="*/ 541263 w 544090"/>
                <a:gd name="connsiteY125" fmla="*/ 45335 h 290865"/>
                <a:gd name="connsiteX126" fmla="*/ 540525 w 544090"/>
                <a:gd name="connsiteY126" fmla="*/ 40173 h 290865"/>
                <a:gd name="connsiteX127" fmla="*/ 540525 w 544090"/>
                <a:gd name="connsiteY127" fmla="*/ 40173 h 290865"/>
                <a:gd name="connsiteX128" fmla="*/ 539048 w 544090"/>
                <a:gd name="connsiteY128" fmla="*/ 35743 h 290865"/>
                <a:gd name="connsiteX129" fmla="*/ 539048 w 544090"/>
                <a:gd name="connsiteY129" fmla="*/ 35743 h 290865"/>
                <a:gd name="connsiteX130" fmla="*/ 537572 w 544090"/>
                <a:gd name="connsiteY130" fmla="*/ 31314 h 290865"/>
                <a:gd name="connsiteX131" fmla="*/ 537572 w 544090"/>
                <a:gd name="connsiteY131" fmla="*/ 32046 h 290865"/>
                <a:gd name="connsiteX132" fmla="*/ 535357 w 544090"/>
                <a:gd name="connsiteY132" fmla="*/ 27617 h 290865"/>
                <a:gd name="connsiteX133" fmla="*/ 536095 w 544090"/>
                <a:gd name="connsiteY133" fmla="*/ 27617 h 290865"/>
                <a:gd name="connsiteX134" fmla="*/ 533143 w 544090"/>
                <a:gd name="connsiteY134" fmla="*/ 23937 h 290865"/>
                <a:gd name="connsiteX135" fmla="*/ 533143 w 544090"/>
                <a:gd name="connsiteY135" fmla="*/ 23937 h 290865"/>
                <a:gd name="connsiteX136" fmla="*/ 530928 w 544090"/>
                <a:gd name="connsiteY136" fmla="*/ 20240 h 290865"/>
                <a:gd name="connsiteX137" fmla="*/ 530928 w 544090"/>
                <a:gd name="connsiteY137" fmla="*/ 20240 h 290865"/>
                <a:gd name="connsiteX138" fmla="*/ 527975 w 544090"/>
                <a:gd name="connsiteY138" fmla="*/ 16543 h 290865"/>
                <a:gd name="connsiteX139" fmla="*/ 527975 w 544090"/>
                <a:gd name="connsiteY139" fmla="*/ 17293 h 290865"/>
                <a:gd name="connsiteX140" fmla="*/ 524283 w 544090"/>
                <a:gd name="connsiteY140" fmla="*/ 13596 h 290865"/>
                <a:gd name="connsiteX141" fmla="*/ 524283 w 544090"/>
                <a:gd name="connsiteY141" fmla="*/ 13596 h 290865"/>
                <a:gd name="connsiteX142" fmla="*/ 520592 w 544090"/>
                <a:gd name="connsiteY142" fmla="*/ 11381 h 290865"/>
                <a:gd name="connsiteX143" fmla="*/ 520592 w 544090"/>
                <a:gd name="connsiteY143" fmla="*/ 11381 h 290865"/>
                <a:gd name="connsiteX144" fmla="*/ 516901 w 544090"/>
                <a:gd name="connsiteY144" fmla="*/ 9166 h 290865"/>
                <a:gd name="connsiteX145" fmla="*/ 516901 w 544090"/>
                <a:gd name="connsiteY145" fmla="*/ 9166 h 290865"/>
                <a:gd name="connsiteX146" fmla="*/ 513210 w 544090"/>
                <a:gd name="connsiteY146" fmla="*/ 6952 h 290865"/>
                <a:gd name="connsiteX147" fmla="*/ 513210 w 544090"/>
                <a:gd name="connsiteY147" fmla="*/ 6952 h 290865"/>
                <a:gd name="connsiteX148" fmla="*/ 508780 w 544090"/>
                <a:gd name="connsiteY148" fmla="*/ 5469 h 290865"/>
                <a:gd name="connsiteX149" fmla="*/ 508780 w 544090"/>
                <a:gd name="connsiteY149" fmla="*/ 5469 h 290865"/>
                <a:gd name="connsiteX150" fmla="*/ 504351 w 544090"/>
                <a:gd name="connsiteY150" fmla="*/ 4004 h 290865"/>
                <a:gd name="connsiteX151" fmla="*/ 504351 w 544090"/>
                <a:gd name="connsiteY151" fmla="*/ 4004 h 290865"/>
                <a:gd name="connsiteX152" fmla="*/ 499183 w 544090"/>
                <a:gd name="connsiteY152" fmla="*/ 3254 h 290865"/>
                <a:gd name="connsiteX153" fmla="*/ 499921 w 544090"/>
                <a:gd name="connsiteY153" fmla="*/ 3254 h 290865"/>
                <a:gd name="connsiteX154" fmla="*/ 44421 w 544090"/>
                <a:gd name="connsiteY154" fmla="*/ 3254 h 290865"/>
                <a:gd name="connsiteX155" fmla="*/ 45159 w 544090"/>
                <a:gd name="connsiteY155" fmla="*/ 3254 h 290865"/>
                <a:gd name="connsiteX156" fmla="*/ 39992 w 544090"/>
                <a:gd name="connsiteY156" fmla="*/ 4004 h 290865"/>
                <a:gd name="connsiteX157" fmla="*/ 39992 w 544090"/>
                <a:gd name="connsiteY157" fmla="*/ 4004 h 290865"/>
                <a:gd name="connsiteX158" fmla="*/ 35562 w 544090"/>
                <a:gd name="connsiteY158" fmla="*/ 5469 h 290865"/>
                <a:gd name="connsiteX159" fmla="*/ 35562 w 544090"/>
                <a:gd name="connsiteY159" fmla="*/ 5469 h 290865"/>
                <a:gd name="connsiteX160" fmla="*/ 31133 w 544090"/>
                <a:gd name="connsiteY160" fmla="*/ 6952 h 290865"/>
                <a:gd name="connsiteX161" fmla="*/ 31870 w 544090"/>
                <a:gd name="connsiteY161" fmla="*/ 6952 h 290865"/>
                <a:gd name="connsiteX162" fmla="*/ 27441 w 544090"/>
                <a:gd name="connsiteY162" fmla="*/ 9166 h 290865"/>
                <a:gd name="connsiteX163" fmla="*/ 27441 w 544090"/>
                <a:gd name="connsiteY163" fmla="*/ 9166 h 290865"/>
                <a:gd name="connsiteX164" fmla="*/ 23751 w 544090"/>
                <a:gd name="connsiteY164" fmla="*/ 11381 h 290865"/>
                <a:gd name="connsiteX165" fmla="*/ 23751 w 544090"/>
                <a:gd name="connsiteY165" fmla="*/ 11381 h 290865"/>
                <a:gd name="connsiteX166" fmla="*/ 20059 w 544090"/>
                <a:gd name="connsiteY166" fmla="*/ 13596 h 290865"/>
                <a:gd name="connsiteX167" fmla="*/ 20059 w 544090"/>
                <a:gd name="connsiteY167" fmla="*/ 13596 h 290865"/>
                <a:gd name="connsiteX168" fmla="*/ 16367 w 544090"/>
                <a:gd name="connsiteY168" fmla="*/ 17293 h 290865"/>
                <a:gd name="connsiteX169" fmla="*/ 16367 w 544090"/>
                <a:gd name="connsiteY169" fmla="*/ 16543 h 290865"/>
                <a:gd name="connsiteX170" fmla="*/ 13414 w 544090"/>
                <a:gd name="connsiteY170" fmla="*/ 20240 h 290865"/>
                <a:gd name="connsiteX171" fmla="*/ 13414 w 544090"/>
                <a:gd name="connsiteY171" fmla="*/ 20240 h 290865"/>
                <a:gd name="connsiteX172" fmla="*/ 11200 w 544090"/>
                <a:gd name="connsiteY172" fmla="*/ 23937 h 290865"/>
                <a:gd name="connsiteX173" fmla="*/ 11200 w 544090"/>
                <a:gd name="connsiteY173" fmla="*/ 23937 h 290865"/>
                <a:gd name="connsiteX174" fmla="*/ 8985 w 544090"/>
                <a:gd name="connsiteY174" fmla="*/ 27617 h 290865"/>
                <a:gd name="connsiteX175" fmla="*/ 8985 w 544090"/>
                <a:gd name="connsiteY175" fmla="*/ 27617 h 290865"/>
                <a:gd name="connsiteX176" fmla="*/ 6770 w 544090"/>
                <a:gd name="connsiteY176" fmla="*/ 32046 h 290865"/>
                <a:gd name="connsiteX177" fmla="*/ 6770 w 544090"/>
                <a:gd name="connsiteY177" fmla="*/ 31314 h 290865"/>
                <a:gd name="connsiteX178" fmla="*/ 5293 w 544090"/>
                <a:gd name="connsiteY178" fmla="*/ 35743 h 290865"/>
                <a:gd name="connsiteX179" fmla="*/ 5293 w 544090"/>
                <a:gd name="connsiteY179" fmla="*/ 35743 h 290865"/>
                <a:gd name="connsiteX180" fmla="*/ 3818 w 544090"/>
                <a:gd name="connsiteY180" fmla="*/ 40173 h 290865"/>
                <a:gd name="connsiteX181" fmla="*/ 3818 w 544090"/>
                <a:gd name="connsiteY181" fmla="*/ 40173 h 290865"/>
                <a:gd name="connsiteX182" fmla="*/ 3078 w 544090"/>
                <a:gd name="connsiteY182" fmla="*/ 45335 h 290865"/>
                <a:gd name="connsiteX183" fmla="*/ 3078 w 544090"/>
                <a:gd name="connsiteY183" fmla="*/ 44602 h 290865"/>
                <a:gd name="connsiteX184" fmla="*/ 3078 w 544090"/>
                <a:gd name="connsiteY184" fmla="*/ 49764 h 290865"/>
                <a:gd name="connsiteX185" fmla="*/ 3078 w 544090"/>
                <a:gd name="connsiteY185" fmla="*/ 49764 h 29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544090" h="290865">
                  <a:moveTo>
                    <a:pt x="126" y="49764"/>
                  </a:moveTo>
                  <a:lnTo>
                    <a:pt x="126" y="44602"/>
                  </a:lnTo>
                  <a:lnTo>
                    <a:pt x="864" y="39440"/>
                  </a:lnTo>
                  <a:lnTo>
                    <a:pt x="2341" y="35011"/>
                  </a:lnTo>
                  <a:lnTo>
                    <a:pt x="3818" y="30581"/>
                  </a:lnTo>
                  <a:lnTo>
                    <a:pt x="6033" y="26152"/>
                  </a:lnTo>
                  <a:lnTo>
                    <a:pt x="8247" y="21722"/>
                  </a:lnTo>
                  <a:lnTo>
                    <a:pt x="11200" y="18025"/>
                  </a:lnTo>
                  <a:lnTo>
                    <a:pt x="14152" y="14328"/>
                  </a:lnTo>
                  <a:lnTo>
                    <a:pt x="17844" y="11381"/>
                  </a:lnTo>
                  <a:lnTo>
                    <a:pt x="21536" y="8434"/>
                  </a:lnTo>
                  <a:lnTo>
                    <a:pt x="25965" y="6219"/>
                  </a:lnTo>
                  <a:lnTo>
                    <a:pt x="30395" y="4004"/>
                  </a:lnTo>
                  <a:lnTo>
                    <a:pt x="34824" y="2522"/>
                  </a:lnTo>
                  <a:lnTo>
                    <a:pt x="39254" y="1040"/>
                  </a:lnTo>
                  <a:lnTo>
                    <a:pt x="44421" y="307"/>
                  </a:lnTo>
                  <a:lnTo>
                    <a:pt x="499921" y="307"/>
                  </a:lnTo>
                  <a:lnTo>
                    <a:pt x="505089" y="1040"/>
                  </a:lnTo>
                  <a:lnTo>
                    <a:pt x="509518" y="2522"/>
                  </a:lnTo>
                  <a:lnTo>
                    <a:pt x="513948" y="4004"/>
                  </a:lnTo>
                  <a:lnTo>
                    <a:pt x="518377" y="6219"/>
                  </a:lnTo>
                  <a:lnTo>
                    <a:pt x="522807" y="8434"/>
                  </a:lnTo>
                  <a:lnTo>
                    <a:pt x="526498" y="11381"/>
                  </a:lnTo>
                  <a:lnTo>
                    <a:pt x="530189" y="14328"/>
                  </a:lnTo>
                  <a:lnTo>
                    <a:pt x="533142" y="18025"/>
                  </a:lnTo>
                  <a:lnTo>
                    <a:pt x="536095" y="21722"/>
                  </a:lnTo>
                  <a:lnTo>
                    <a:pt x="538310" y="26152"/>
                  </a:lnTo>
                  <a:lnTo>
                    <a:pt x="540525" y="30581"/>
                  </a:lnTo>
                  <a:lnTo>
                    <a:pt x="542001" y="35011"/>
                  </a:lnTo>
                  <a:lnTo>
                    <a:pt x="543478" y="39440"/>
                  </a:lnTo>
                  <a:lnTo>
                    <a:pt x="544216" y="44602"/>
                  </a:lnTo>
                  <a:lnTo>
                    <a:pt x="544216" y="246877"/>
                  </a:lnTo>
                  <a:lnTo>
                    <a:pt x="543478" y="252057"/>
                  </a:lnTo>
                  <a:lnTo>
                    <a:pt x="542001" y="256486"/>
                  </a:lnTo>
                  <a:lnTo>
                    <a:pt x="540525" y="260916"/>
                  </a:lnTo>
                  <a:lnTo>
                    <a:pt x="538310" y="265345"/>
                  </a:lnTo>
                  <a:lnTo>
                    <a:pt x="536095" y="269775"/>
                  </a:lnTo>
                  <a:lnTo>
                    <a:pt x="533142" y="273455"/>
                  </a:lnTo>
                  <a:lnTo>
                    <a:pt x="530189" y="277152"/>
                  </a:lnTo>
                  <a:lnTo>
                    <a:pt x="526498" y="280099"/>
                  </a:lnTo>
                  <a:lnTo>
                    <a:pt x="522807" y="283063"/>
                  </a:lnTo>
                  <a:lnTo>
                    <a:pt x="518377" y="285278"/>
                  </a:lnTo>
                  <a:lnTo>
                    <a:pt x="513948" y="287493"/>
                  </a:lnTo>
                  <a:lnTo>
                    <a:pt x="509518" y="288958"/>
                  </a:lnTo>
                  <a:lnTo>
                    <a:pt x="505089" y="290440"/>
                  </a:lnTo>
                  <a:lnTo>
                    <a:pt x="499921" y="291173"/>
                  </a:lnTo>
                  <a:lnTo>
                    <a:pt x="44421" y="291173"/>
                  </a:lnTo>
                  <a:lnTo>
                    <a:pt x="39254" y="290440"/>
                  </a:lnTo>
                  <a:lnTo>
                    <a:pt x="34824" y="288958"/>
                  </a:lnTo>
                  <a:lnTo>
                    <a:pt x="30395" y="287493"/>
                  </a:lnTo>
                  <a:lnTo>
                    <a:pt x="25965" y="285278"/>
                  </a:lnTo>
                  <a:lnTo>
                    <a:pt x="21536" y="283063"/>
                  </a:lnTo>
                  <a:lnTo>
                    <a:pt x="17844" y="280099"/>
                  </a:lnTo>
                  <a:lnTo>
                    <a:pt x="14152" y="277152"/>
                  </a:lnTo>
                  <a:lnTo>
                    <a:pt x="11200" y="273455"/>
                  </a:lnTo>
                  <a:lnTo>
                    <a:pt x="8247" y="269775"/>
                  </a:lnTo>
                  <a:lnTo>
                    <a:pt x="6033" y="265345"/>
                  </a:lnTo>
                  <a:lnTo>
                    <a:pt x="3818" y="260916"/>
                  </a:lnTo>
                  <a:lnTo>
                    <a:pt x="2341" y="256486"/>
                  </a:lnTo>
                  <a:lnTo>
                    <a:pt x="864" y="252057"/>
                  </a:lnTo>
                  <a:lnTo>
                    <a:pt x="126" y="246877"/>
                  </a:lnTo>
                  <a:lnTo>
                    <a:pt x="126" y="241715"/>
                  </a:lnTo>
                  <a:close/>
                  <a:moveTo>
                    <a:pt x="3078" y="241715"/>
                  </a:moveTo>
                  <a:lnTo>
                    <a:pt x="3078" y="246877"/>
                  </a:lnTo>
                  <a:lnTo>
                    <a:pt x="3078" y="246877"/>
                  </a:lnTo>
                  <a:lnTo>
                    <a:pt x="3818" y="251307"/>
                  </a:lnTo>
                  <a:lnTo>
                    <a:pt x="3818" y="251307"/>
                  </a:lnTo>
                  <a:lnTo>
                    <a:pt x="5293" y="255736"/>
                  </a:lnTo>
                  <a:lnTo>
                    <a:pt x="5293" y="255736"/>
                  </a:lnTo>
                  <a:lnTo>
                    <a:pt x="6770" y="260166"/>
                  </a:lnTo>
                  <a:lnTo>
                    <a:pt x="6770" y="260166"/>
                  </a:lnTo>
                  <a:lnTo>
                    <a:pt x="8985" y="263863"/>
                  </a:lnTo>
                  <a:lnTo>
                    <a:pt x="8985" y="263863"/>
                  </a:lnTo>
                  <a:lnTo>
                    <a:pt x="11200" y="268292"/>
                  </a:lnTo>
                  <a:lnTo>
                    <a:pt x="11200" y="267560"/>
                  </a:lnTo>
                  <a:lnTo>
                    <a:pt x="13414" y="271240"/>
                  </a:lnTo>
                  <a:lnTo>
                    <a:pt x="13414" y="271240"/>
                  </a:lnTo>
                  <a:lnTo>
                    <a:pt x="16367" y="274937"/>
                  </a:lnTo>
                  <a:lnTo>
                    <a:pt x="16367" y="274937"/>
                  </a:lnTo>
                  <a:lnTo>
                    <a:pt x="20059" y="277884"/>
                  </a:lnTo>
                  <a:lnTo>
                    <a:pt x="20059" y="277884"/>
                  </a:lnTo>
                  <a:lnTo>
                    <a:pt x="23751" y="280849"/>
                  </a:lnTo>
                  <a:lnTo>
                    <a:pt x="23751" y="280099"/>
                  </a:lnTo>
                  <a:lnTo>
                    <a:pt x="27441" y="283063"/>
                  </a:lnTo>
                  <a:lnTo>
                    <a:pt x="27441" y="283063"/>
                  </a:lnTo>
                  <a:lnTo>
                    <a:pt x="31870" y="284546"/>
                  </a:lnTo>
                  <a:lnTo>
                    <a:pt x="31133" y="284546"/>
                  </a:lnTo>
                  <a:lnTo>
                    <a:pt x="35562" y="286761"/>
                  </a:lnTo>
                  <a:lnTo>
                    <a:pt x="35562" y="286011"/>
                  </a:lnTo>
                  <a:lnTo>
                    <a:pt x="39992" y="287493"/>
                  </a:lnTo>
                  <a:lnTo>
                    <a:pt x="39992" y="287493"/>
                  </a:lnTo>
                  <a:lnTo>
                    <a:pt x="45159" y="288225"/>
                  </a:lnTo>
                  <a:lnTo>
                    <a:pt x="44421" y="288225"/>
                  </a:lnTo>
                  <a:lnTo>
                    <a:pt x="499921" y="288225"/>
                  </a:lnTo>
                  <a:lnTo>
                    <a:pt x="499183" y="288225"/>
                  </a:lnTo>
                  <a:lnTo>
                    <a:pt x="504351" y="287493"/>
                  </a:lnTo>
                  <a:lnTo>
                    <a:pt x="504351" y="287493"/>
                  </a:lnTo>
                  <a:lnTo>
                    <a:pt x="508780" y="286011"/>
                  </a:lnTo>
                  <a:lnTo>
                    <a:pt x="508780" y="286761"/>
                  </a:lnTo>
                  <a:lnTo>
                    <a:pt x="513210" y="284546"/>
                  </a:lnTo>
                  <a:lnTo>
                    <a:pt x="513210" y="284546"/>
                  </a:lnTo>
                  <a:lnTo>
                    <a:pt x="516901" y="283063"/>
                  </a:lnTo>
                  <a:lnTo>
                    <a:pt x="516901" y="283063"/>
                  </a:lnTo>
                  <a:lnTo>
                    <a:pt x="520592" y="280099"/>
                  </a:lnTo>
                  <a:lnTo>
                    <a:pt x="520592" y="280849"/>
                  </a:lnTo>
                  <a:lnTo>
                    <a:pt x="524283" y="277884"/>
                  </a:lnTo>
                  <a:lnTo>
                    <a:pt x="524283" y="277884"/>
                  </a:lnTo>
                  <a:lnTo>
                    <a:pt x="527975" y="274937"/>
                  </a:lnTo>
                  <a:lnTo>
                    <a:pt x="527975" y="274937"/>
                  </a:lnTo>
                  <a:lnTo>
                    <a:pt x="530928" y="271240"/>
                  </a:lnTo>
                  <a:lnTo>
                    <a:pt x="530928" y="271240"/>
                  </a:lnTo>
                  <a:lnTo>
                    <a:pt x="533143" y="267560"/>
                  </a:lnTo>
                  <a:lnTo>
                    <a:pt x="533143" y="268292"/>
                  </a:lnTo>
                  <a:lnTo>
                    <a:pt x="536095" y="263863"/>
                  </a:lnTo>
                  <a:lnTo>
                    <a:pt x="535357" y="263863"/>
                  </a:lnTo>
                  <a:lnTo>
                    <a:pt x="537572" y="260166"/>
                  </a:lnTo>
                  <a:lnTo>
                    <a:pt x="537572" y="260166"/>
                  </a:lnTo>
                  <a:lnTo>
                    <a:pt x="539048" y="255736"/>
                  </a:lnTo>
                  <a:lnTo>
                    <a:pt x="539048" y="255736"/>
                  </a:lnTo>
                  <a:lnTo>
                    <a:pt x="540525" y="251307"/>
                  </a:lnTo>
                  <a:lnTo>
                    <a:pt x="540525" y="251307"/>
                  </a:lnTo>
                  <a:lnTo>
                    <a:pt x="541263" y="246877"/>
                  </a:lnTo>
                  <a:lnTo>
                    <a:pt x="541263" y="241715"/>
                  </a:lnTo>
                  <a:lnTo>
                    <a:pt x="541263" y="49764"/>
                  </a:lnTo>
                  <a:lnTo>
                    <a:pt x="541263" y="44602"/>
                  </a:lnTo>
                  <a:lnTo>
                    <a:pt x="541263" y="45335"/>
                  </a:lnTo>
                  <a:lnTo>
                    <a:pt x="540525" y="40173"/>
                  </a:lnTo>
                  <a:lnTo>
                    <a:pt x="540525" y="40173"/>
                  </a:lnTo>
                  <a:lnTo>
                    <a:pt x="539048" y="35743"/>
                  </a:lnTo>
                  <a:lnTo>
                    <a:pt x="539048" y="35743"/>
                  </a:lnTo>
                  <a:lnTo>
                    <a:pt x="537572" y="31314"/>
                  </a:lnTo>
                  <a:lnTo>
                    <a:pt x="537572" y="32046"/>
                  </a:lnTo>
                  <a:lnTo>
                    <a:pt x="535357" y="27617"/>
                  </a:lnTo>
                  <a:lnTo>
                    <a:pt x="536095" y="27617"/>
                  </a:lnTo>
                  <a:lnTo>
                    <a:pt x="533143" y="23937"/>
                  </a:lnTo>
                  <a:lnTo>
                    <a:pt x="533143" y="23937"/>
                  </a:lnTo>
                  <a:lnTo>
                    <a:pt x="530928" y="20240"/>
                  </a:lnTo>
                  <a:lnTo>
                    <a:pt x="530928" y="20240"/>
                  </a:lnTo>
                  <a:lnTo>
                    <a:pt x="527975" y="16543"/>
                  </a:lnTo>
                  <a:lnTo>
                    <a:pt x="527975" y="17293"/>
                  </a:lnTo>
                  <a:lnTo>
                    <a:pt x="524283" y="13596"/>
                  </a:lnTo>
                  <a:lnTo>
                    <a:pt x="524283" y="13596"/>
                  </a:lnTo>
                  <a:lnTo>
                    <a:pt x="520592" y="11381"/>
                  </a:lnTo>
                  <a:lnTo>
                    <a:pt x="520592" y="11381"/>
                  </a:lnTo>
                  <a:lnTo>
                    <a:pt x="516901" y="9166"/>
                  </a:lnTo>
                  <a:lnTo>
                    <a:pt x="516901" y="9166"/>
                  </a:lnTo>
                  <a:lnTo>
                    <a:pt x="513210" y="6952"/>
                  </a:lnTo>
                  <a:lnTo>
                    <a:pt x="513210" y="6952"/>
                  </a:lnTo>
                  <a:lnTo>
                    <a:pt x="508780" y="5469"/>
                  </a:lnTo>
                  <a:lnTo>
                    <a:pt x="508780" y="5469"/>
                  </a:lnTo>
                  <a:lnTo>
                    <a:pt x="504351" y="4004"/>
                  </a:lnTo>
                  <a:lnTo>
                    <a:pt x="504351" y="4004"/>
                  </a:lnTo>
                  <a:lnTo>
                    <a:pt x="499183" y="3254"/>
                  </a:lnTo>
                  <a:lnTo>
                    <a:pt x="499921" y="3254"/>
                  </a:lnTo>
                  <a:lnTo>
                    <a:pt x="44421" y="3254"/>
                  </a:lnTo>
                  <a:lnTo>
                    <a:pt x="45159" y="3254"/>
                  </a:lnTo>
                  <a:lnTo>
                    <a:pt x="39992" y="4004"/>
                  </a:lnTo>
                  <a:lnTo>
                    <a:pt x="39992" y="4004"/>
                  </a:lnTo>
                  <a:lnTo>
                    <a:pt x="35562" y="5469"/>
                  </a:lnTo>
                  <a:lnTo>
                    <a:pt x="35562" y="5469"/>
                  </a:lnTo>
                  <a:lnTo>
                    <a:pt x="31133" y="6952"/>
                  </a:lnTo>
                  <a:lnTo>
                    <a:pt x="31870" y="6952"/>
                  </a:lnTo>
                  <a:lnTo>
                    <a:pt x="27441" y="9166"/>
                  </a:lnTo>
                  <a:lnTo>
                    <a:pt x="27441" y="9166"/>
                  </a:lnTo>
                  <a:lnTo>
                    <a:pt x="23751" y="11381"/>
                  </a:lnTo>
                  <a:lnTo>
                    <a:pt x="23751" y="11381"/>
                  </a:lnTo>
                  <a:lnTo>
                    <a:pt x="20059" y="13596"/>
                  </a:lnTo>
                  <a:lnTo>
                    <a:pt x="20059" y="13596"/>
                  </a:lnTo>
                  <a:lnTo>
                    <a:pt x="16367" y="17293"/>
                  </a:lnTo>
                  <a:lnTo>
                    <a:pt x="16367" y="16543"/>
                  </a:lnTo>
                  <a:lnTo>
                    <a:pt x="13414" y="20240"/>
                  </a:lnTo>
                  <a:lnTo>
                    <a:pt x="13414" y="20240"/>
                  </a:lnTo>
                  <a:lnTo>
                    <a:pt x="11200" y="23937"/>
                  </a:lnTo>
                  <a:lnTo>
                    <a:pt x="11200" y="23937"/>
                  </a:lnTo>
                  <a:lnTo>
                    <a:pt x="8985" y="27617"/>
                  </a:lnTo>
                  <a:lnTo>
                    <a:pt x="8985" y="27617"/>
                  </a:lnTo>
                  <a:lnTo>
                    <a:pt x="6770" y="32046"/>
                  </a:lnTo>
                  <a:lnTo>
                    <a:pt x="6770" y="31314"/>
                  </a:lnTo>
                  <a:lnTo>
                    <a:pt x="5293" y="35743"/>
                  </a:lnTo>
                  <a:lnTo>
                    <a:pt x="5293" y="35743"/>
                  </a:lnTo>
                  <a:lnTo>
                    <a:pt x="3818" y="40173"/>
                  </a:lnTo>
                  <a:lnTo>
                    <a:pt x="3818" y="40173"/>
                  </a:lnTo>
                  <a:lnTo>
                    <a:pt x="3078" y="45335"/>
                  </a:lnTo>
                  <a:lnTo>
                    <a:pt x="3078" y="44602"/>
                  </a:lnTo>
                  <a:lnTo>
                    <a:pt x="3078" y="49764"/>
                  </a:lnTo>
                  <a:lnTo>
                    <a:pt x="3078" y="49764"/>
                  </a:lnTo>
                </a:path>
              </a:pathLst>
            </a:custGeom>
            <a:solidFill>
              <a:srgbClr val="595959"/>
            </a:solidFill>
            <a:ln w="737" cap="flat">
              <a:noFill/>
              <a:prstDash val="solid"/>
              <a:miter/>
            </a:ln>
          </p:spPr>
          <p:txBody>
            <a:bodyPr rtlCol="0" anchor="ctr"/>
            <a:lstStyle/>
            <a:p>
              <a:endParaRPr lang="en-US"/>
            </a:p>
          </p:txBody>
        </p:sp>
        <p:sp>
          <p:nvSpPr>
            <p:cNvPr id="358" name="TextBox 357">
              <a:extLst>
                <a:ext uri="{FF2B5EF4-FFF2-40B4-BE49-F238E27FC236}">
                  <a16:creationId xmlns:a16="http://schemas.microsoft.com/office/drawing/2014/main" id="{C6A292DF-6F6E-4DC2-AE7F-66F095EC10FB}"/>
                </a:ext>
              </a:extLst>
            </p:cNvPr>
            <p:cNvSpPr txBox="1"/>
            <p:nvPr/>
          </p:nvSpPr>
          <p:spPr>
            <a:xfrm>
              <a:off x="6474246" y="4323964"/>
              <a:ext cx="250553"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D</a:t>
              </a:r>
            </a:p>
          </p:txBody>
        </p:sp>
        <p:sp>
          <p:nvSpPr>
            <p:cNvPr id="359" name="TextBox 358">
              <a:extLst>
                <a:ext uri="{FF2B5EF4-FFF2-40B4-BE49-F238E27FC236}">
                  <a16:creationId xmlns:a16="http://schemas.microsoft.com/office/drawing/2014/main" id="{8BDB9810-9683-4831-A1B5-59AA51CB146F}"/>
                </a:ext>
              </a:extLst>
            </p:cNvPr>
            <p:cNvSpPr txBox="1"/>
            <p:nvPr/>
          </p:nvSpPr>
          <p:spPr>
            <a:xfrm>
              <a:off x="6545118" y="4323964"/>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360" name="TextBox 359">
              <a:extLst>
                <a:ext uri="{FF2B5EF4-FFF2-40B4-BE49-F238E27FC236}">
                  <a16:creationId xmlns:a16="http://schemas.microsoft.com/office/drawing/2014/main" id="{66CAD66A-1746-4F19-9517-1EC7F0163B17}"/>
                </a:ext>
              </a:extLst>
            </p:cNvPr>
            <p:cNvSpPr txBox="1"/>
            <p:nvPr/>
          </p:nvSpPr>
          <p:spPr>
            <a:xfrm>
              <a:off x="6588675" y="4323964"/>
              <a:ext cx="219792"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s</a:t>
              </a:r>
            </a:p>
          </p:txBody>
        </p:sp>
        <p:sp>
          <p:nvSpPr>
            <p:cNvPr id="361" name="TextBox 360">
              <a:extLst>
                <a:ext uri="{FF2B5EF4-FFF2-40B4-BE49-F238E27FC236}">
                  <a16:creationId xmlns:a16="http://schemas.microsoft.com/office/drawing/2014/main" id="{2422A1D9-34AC-4975-86B5-E9EB5D07C6CB}"/>
                </a:ext>
              </a:extLst>
            </p:cNvPr>
            <p:cNvSpPr txBox="1"/>
            <p:nvPr/>
          </p:nvSpPr>
          <p:spPr>
            <a:xfrm>
              <a:off x="6627064" y="4323964"/>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362" name="TextBox 361">
              <a:extLst>
                <a:ext uri="{FF2B5EF4-FFF2-40B4-BE49-F238E27FC236}">
                  <a16:creationId xmlns:a16="http://schemas.microsoft.com/office/drawing/2014/main" id="{DA380E87-26BA-4820-8BE9-66D60F60F671}"/>
                </a:ext>
              </a:extLst>
            </p:cNvPr>
            <p:cNvSpPr txBox="1"/>
            <p:nvPr/>
          </p:nvSpPr>
          <p:spPr>
            <a:xfrm>
              <a:off x="6654379" y="4323964"/>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t>
              </a:r>
            </a:p>
          </p:txBody>
        </p:sp>
        <p:sp>
          <p:nvSpPr>
            <p:cNvPr id="363" name="TextBox 362">
              <a:extLst>
                <a:ext uri="{FF2B5EF4-FFF2-40B4-BE49-F238E27FC236}">
                  <a16:creationId xmlns:a16="http://schemas.microsoft.com/office/drawing/2014/main" id="{D0D077B4-8E24-4DF5-9E1E-B81E97BDE543}"/>
                </a:ext>
              </a:extLst>
            </p:cNvPr>
            <p:cNvSpPr txBox="1"/>
            <p:nvPr/>
          </p:nvSpPr>
          <p:spPr>
            <a:xfrm>
              <a:off x="6678742" y="4323964"/>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 </a:t>
              </a:r>
            </a:p>
          </p:txBody>
        </p:sp>
        <p:sp>
          <p:nvSpPr>
            <p:cNvPr id="364" name="TextBox 363">
              <a:extLst>
                <a:ext uri="{FF2B5EF4-FFF2-40B4-BE49-F238E27FC236}">
                  <a16:creationId xmlns:a16="http://schemas.microsoft.com/office/drawing/2014/main" id="{85DAB0EA-6E1D-43CC-86FD-7CB926FE631E}"/>
                </a:ext>
              </a:extLst>
            </p:cNvPr>
            <p:cNvSpPr txBox="1"/>
            <p:nvPr/>
          </p:nvSpPr>
          <p:spPr>
            <a:xfrm>
              <a:off x="6703842" y="4323964"/>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n</a:t>
              </a:r>
            </a:p>
          </p:txBody>
        </p:sp>
        <p:sp>
          <p:nvSpPr>
            <p:cNvPr id="365" name="Freeform: Shape 364">
              <a:extLst>
                <a:ext uri="{FF2B5EF4-FFF2-40B4-BE49-F238E27FC236}">
                  <a16:creationId xmlns:a16="http://schemas.microsoft.com/office/drawing/2014/main" id="{A51D00EC-5C4F-4E1A-8184-66765EFA9EB4}"/>
                </a:ext>
              </a:extLst>
            </p:cNvPr>
            <p:cNvSpPr/>
            <p:nvPr/>
          </p:nvSpPr>
          <p:spPr>
            <a:xfrm>
              <a:off x="8110106" y="3553176"/>
              <a:ext cx="407514" cy="224420"/>
            </a:xfrm>
            <a:custGeom>
              <a:avLst/>
              <a:gdLst>
                <a:gd name="connsiteX0" fmla="*/ 382 w 407514"/>
                <a:gd name="connsiteY0" fmla="*/ 37099 h 224420"/>
                <a:gd name="connsiteX1" fmla="*/ 38033 w 407514"/>
                <a:gd name="connsiteY1" fmla="*/ 186 h 224420"/>
                <a:gd name="connsiteX2" fmla="*/ 370246 w 407514"/>
                <a:gd name="connsiteY2" fmla="*/ 186 h 224420"/>
                <a:gd name="connsiteX3" fmla="*/ 407897 w 407514"/>
                <a:gd name="connsiteY3" fmla="*/ 37099 h 224420"/>
                <a:gd name="connsiteX4" fmla="*/ 407897 w 407514"/>
                <a:gd name="connsiteY4" fmla="*/ 187706 h 224420"/>
                <a:gd name="connsiteX5" fmla="*/ 370246 w 407514"/>
                <a:gd name="connsiteY5" fmla="*/ 224607 h 224420"/>
                <a:gd name="connsiteX6" fmla="*/ 38033 w 407514"/>
                <a:gd name="connsiteY6" fmla="*/ 224607 h 224420"/>
                <a:gd name="connsiteX7" fmla="*/ 382 w 407514"/>
                <a:gd name="connsiteY7" fmla="*/ 187706 h 22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514" h="224420">
                  <a:moveTo>
                    <a:pt x="382" y="37099"/>
                  </a:moveTo>
                  <a:cubicBezTo>
                    <a:pt x="382" y="16427"/>
                    <a:pt x="17363" y="186"/>
                    <a:pt x="38033" y="186"/>
                  </a:cubicBezTo>
                  <a:lnTo>
                    <a:pt x="370246" y="186"/>
                  </a:lnTo>
                  <a:cubicBezTo>
                    <a:pt x="390917" y="186"/>
                    <a:pt x="407897" y="16427"/>
                    <a:pt x="407897" y="37099"/>
                  </a:cubicBezTo>
                  <a:lnTo>
                    <a:pt x="407897" y="187706"/>
                  </a:lnTo>
                  <a:cubicBezTo>
                    <a:pt x="407897" y="208372"/>
                    <a:pt x="390917" y="224607"/>
                    <a:pt x="370246" y="224607"/>
                  </a:cubicBezTo>
                  <a:lnTo>
                    <a:pt x="38033" y="224607"/>
                  </a:lnTo>
                  <a:cubicBezTo>
                    <a:pt x="17363" y="224607"/>
                    <a:pt x="382" y="208372"/>
                    <a:pt x="382" y="187706"/>
                  </a:cubicBezTo>
                </a:path>
              </a:pathLst>
            </a:custGeom>
            <a:solidFill>
              <a:srgbClr val="5B9BD5"/>
            </a:solidFill>
            <a:ln w="737"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BB5DCFDE-7801-4201-826A-F4E9B8528CC4}"/>
                </a:ext>
              </a:extLst>
            </p:cNvPr>
            <p:cNvSpPr/>
            <p:nvPr/>
          </p:nvSpPr>
          <p:spPr>
            <a:xfrm>
              <a:off x="8108629" y="3551699"/>
              <a:ext cx="410469" cy="228112"/>
            </a:xfrm>
            <a:custGeom>
              <a:avLst/>
              <a:gdLst>
                <a:gd name="connsiteX0" fmla="*/ 382 w 410469"/>
                <a:gd name="connsiteY0" fmla="*/ 38577 h 228112"/>
                <a:gd name="connsiteX1" fmla="*/ 1122 w 410469"/>
                <a:gd name="connsiteY1" fmla="*/ 34885 h 228112"/>
                <a:gd name="connsiteX2" fmla="*/ 1122 w 410469"/>
                <a:gd name="connsiteY2" fmla="*/ 31193 h 228112"/>
                <a:gd name="connsiteX3" fmla="*/ 2599 w 410469"/>
                <a:gd name="connsiteY3" fmla="*/ 27503 h 228112"/>
                <a:gd name="connsiteX4" fmla="*/ 3337 w 410469"/>
                <a:gd name="connsiteY4" fmla="*/ 23811 h 228112"/>
                <a:gd name="connsiteX5" fmla="*/ 5551 w 410469"/>
                <a:gd name="connsiteY5" fmla="*/ 20119 h 228112"/>
                <a:gd name="connsiteX6" fmla="*/ 7027 w 410469"/>
                <a:gd name="connsiteY6" fmla="*/ 17167 h 228112"/>
                <a:gd name="connsiteX7" fmla="*/ 9241 w 410469"/>
                <a:gd name="connsiteY7" fmla="*/ 14214 h 228112"/>
                <a:gd name="connsiteX8" fmla="*/ 12195 w 410469"/>
                <a:gd name="connsiteY8" fmla="*/ 11260 h 228112"/>
                <a:gd name="connsiteX9" fmla="*/ 15148 w 410469"/>
                <a:gd name="connsiteY9" fmla="*/ 9045 h 228112"/>
                <a:gd name="connsiteX10" fmla="*/ 18102 w 410469"/>
                <a:gd name="connsiteY10" fmla="*/ 6831 h 228112"/>
                <a:gd name="connsiteX11" fmla="*/ 21055 w 410469"/>
                <a:gd name="connsiteY11" fmla="*/ 4616 h 228112"/>
                <a:gd name="connsiteX12" fmla="*/ 24745 w 410469"/>
                <a:gd name="connsiteY12" fmla="*/ 3141 h 228112"/>
                <a:gd name="connsiteX13" fmla="*/ 27699 w 410469"/>
                <a:gd name="connsiteY13" fmla="*/ 1663 h 228112"/>
                <a:gd name="connsiteX14" fmla="*/ 32128 w 410469"/>
                <a:gd name="connsiteY14" fmla="*/ 926 h 228112"/>
                <a:gd name="connsiteX15" fmla="*/ 35820 w 410469"/>
                <a:gd name="connsiteY15" fmla="*/ 186 h 228112"/>
                <a:gd name="connsiteX16" fmla="*/ 376153 w 410469"/>
                <a:gd name="connsiteY16" fmla="*/ 186 h 228112"/>
                <a:gd name="connsiteX17" fmla="*/ 379845 w 410469"/>
                <a:gd name="connsiteY17" fmla="*/ 926 h 228112"/>
                <a:gd name="connsiteX18" fmla="*/ 383535 w 410469"/>
                <a:gd name="connsiteY18" fmla="*/ 1663 h 228112"/>
                <a:gd name="connsiteX19" fmla="*/ 387227 w 410469"/>
                <a:gd name="connsiteY19" fmla="*/ 3141 h 228112"/>
                <a:gd name="connsiteX20" fmla="*/ 390919 w 410469"/>
                <a:gd name="connsiteY20" fmla="*/ 4616 h 228112"/>
                <a:gd name="connsiteX21" fmla="*/ 393871 w 410469"/>
                <a:gd name="connsiteY21" fmla="*/ 6831 h 228112"/>
                <a:gd name="connsiteX22" fmla="*/ 396823 w 410469"/>
                <a:gd name="connsiteY22" fmla="*/ 9045 h 228112"/>
                <a:gd name="connsiteX23" fmla="*/ 399778 w 410469"/>
                <a:gd name="connsiteY23" fmla="*/ 11260 h 228112"/>
                <a:gd name="connsiteX24" fmla="*/ 401992 w 410469"/>
                <a:gd name="connsiteY24" fmla="*/ 14214 h 228112"/>
                <a:gd name="connsiteX25" fmla="*/ 404207 w 410469"/>
                <a:gd name="connsiteY25" fmla="*/ 17167 h 228112"/>
                <a:gd name="connsiteX26" fmla="*/ 406422 w 410469"/>
                <a:gd name="connsiteY26" fmla="*/ 20119 h 228112"/>
                <a:gd name="connsiteX27" fmla="*/ 407897 w 410469"/>
                <a:gd name="connsiteY27" fmla="*/ 23811 h 228112"/>
                <a:gd name="connsiteX28" fmla="*/ 409374 w 410469"/>
                <a:gd name="connsiteY28" fmla="*/ 27503 h 228112"/>
                <a:gd name="connsiteX29" fmla="*/ 410112 w 410469"/>
                <a:gd name="connsiteY29" fmla="*/ 31193 h 228112"/>
                <a:gd name="connsiteX30" fmla="*/ 410851 w 410469"/>
                <a:gd name="connsiteY30" fmla="*/ 34885 h 228112"/>
                <a:gd name="connsiteX31" fmla="*/ 410851 w 410469"/>
                <a:gd name="connsiteY31" fmla="*/ 192863 h 228112"/>
                <a:gd name="connsiteX32" fmla="*/ 410112 w 410469"/>
                <a:gd name="connsiteY32" fmla="*/ 196560 h 228112"/>
                <a:gd name="connsiteX33" fmla="*/ 409374 w 410469"/>
                <a:gd name="connsiteY33" fmla="*/ 200257 h 228112"/>
                <a:gd name="connsiteX34" fmla="*/ 407897 w 410469"/>
                <a:gd name="connsiteY34" fmla="*/ 203937 h 228112"/>
                <a:gd name="connsiteX35" fmla="*/ 406422 w 410469"/>
                <a:gd name="connsiteY35" fmla="*/ 207634 h 228112"/>
                <a:gd name="connsiteX36" fmla="*/ 404207 w 410469"/>
                <a:gd name="connsiteY36" fmla="*/ 210581 h 228112"/>
                <a:gd name="connsiteX37" fmla="*/ 401992 w 410469"/>
                <a:gd name="connsiteY37" fmla="*/ 213546 h 228112"/>
                <a:gd name="connsiteX38" fmla="*/ 399778 w 410469"/>
                <a:gd name="connsiteY38" fmla="*/ 216493 h 228112"/>
                <a:gd name="connsiteX39" fmla="*/ 396823 w 410469"/>
                <a:gd name="connsiteY39" fmla="*/ 218708 h 228112"/>
                <a:gd name="connsiteX40" fmla="*/ 393871 w 410469"/>
                <a:gd name="connsiteY40" fmla="*/ 221655 h 228112"/>
                <a:gd name="connsiteX41" fmla="*/ 390919 w 410469"/>
                <a:gd name="connsiteY41" fmla="*/ 223137 h 228112"/>
                <a:gd name="connsiteX42" fmla="*/ 387227 w 410469"/>
                <a:gd name="connsiteY42" fmla="*/ 224620 h 228112"/>
                <a:gd name="connsiteX43" fmla="*/ 383535 w 410469"/>
                <a:gd name="connsiteY43" fmla="*/ 226102 h 228112"/>
                <a:gd name="connsiteX44" fmla="*/ 379845 w 410469"/>
                <a:gd name="connsiteY44" fmla="*/ 226834 h 228112"/>
                <a:gd name="connsiteX45" fmla="*/ 376153 w 410469"/>
                <a:gd name="connsiteY45" fmla="*/ 227567 h 228112"/>
                <a:gd name="connsiteX46" fmla="*/ 371723 w 410469"/>
                <a:gd name="connsiteY46" fmla="*/ 228299 h 228112"/>
                <a:gd name="connsiteX47" fmla="*/ 39510 w 410469"/>
                <a:gd name="connsiteY47" fmla="*/ 228299 h 228112"/>
                <a:gd name="connsiteX48" fmla="*/ 35820 w 410469"/>
                <a:gd name="connsiteY48" fmla="*/ 227567 h 228112"/>
                <a:gd name="connsiteX49" fmla="*/ 32128 w 410469"/>
                <a:gd name="connsiteY49" fmla="*/ 226834 h 228112"/>
                <a:gd name="connsiteX50" fmla="*/ 27699 w 410469"/>
                <a:gd name="connsiteY50" fmla="*/ 226102 h 228112"/>
                <a:gd name="connsiteX51" fmla="*/ 24745 w 410469"/>
                <a:gd name="connsiteY51" fmla="*/ 224620 h 228112"/>
                <a:gd name="connsiteX52" fmla="*/ 21055 w 410469"/>
                <a:gd name="connsiteY52" fmla="*/ 223137 h 228112"/>
                <a:gd name="connsiteX53" fmla="*/ 18102 w 410469"/>
                <a:gd name="connsiteY53" fmla="*/ 221655 h 228112"/>
                <a:gd name="connsiteX54" fmla="*/ 15148 w 410469"/>
                <a:gd name="connsiteY54" fmla="*/ 218708 h 228112"/>
                <a:gd name="connsiteX55" fmla="*/ 12195 w 410469"/>
                <a:gd name="connsiteY55" fmla="*/ 216493 h 228112"/>
                <a:gd name="connsiteX56" fmla="*/ 9241 w 410469"/>
                <a:gd name="connsiteY56" fmla="*/ 213546 h 228112"/>
                <a:gd name="connsiteX57" fmla="*/ 7027 w 410469"/>
                <a:gd name="connsiteY57" fmla="*/ 210581 h 228112"/>
                <a:gd name="connsiteX58" fmla="*/ 5551 w 410469"/>
                <a:gd name="connsiteY58" fmla="*/ 207634 h 228112"/>
                <a:gd name="connsiteX59" fmla="*/ 3337 w 410469"/>
                <a:gd name="connsiteY59" fmla="*/ 203937 h 228112"/>
                <a:gd name="connsiteX60" fmla="*/ 2599 w 410469"/>
                <a:gd name="connsiteY60" fmla="*/ 200257 h 228112"/>
                <a:gd name="connsiteX61" fmla="*/ 1122 w 410469"/>
                <a:gd name="connsiteY61" fmla="*/ 196560 h 228112"/>
                <a:gd name="connsiteX62" fmla="*/ 1122 w 410469"/>
                <a:gd name="connsiteY62" fmla="*/ 192863 h 228112"/>
                <a:gd name="connsiteX63" fmla="*/ 382 w 410469"/>
                <a:gd name="connsiteY63" fmla="*/ 189183 h 228112"/>
                <a:gd name="connsiteX64" fmla="*/ 3337 w 410469"/>
                <a:gd name="connsiteY64" fmla="*/ 189183 h 228112"/>
                <a:gd name="connsiteX65" fmla="*/ 3337 w 410469"/>
                <a:gd name="connsiteY65" fmla="*/ 189183 h 228112"/>
                <a:gd name="connsiteX66" fmla="*/ 4074 w 410469"/>
                <a:gd name="connsiteY66" fmla="*/ 192863 h 228112"/>
                <a:gd name="connsiteX67" fmla="*/ 4074 w 410469"/>
                <a:gd name="connsiteY67" fmla="*/ 192863 h 228112"/>
                <a:gd name="connsiteX68" fmla="*/ 4812 w 410469"/>
                <a:gd name="connsiteY68" fmla="*/ 196560 h 228112"/>
                <a:gd name="connsiteX69" fmla="*/ 4074 w 410469"/>
                <a:gd name="connsiteY69" fmla="*/ 195828 h 228112"/>
                <a:gd name="connsiteX70" fmla="*/ 5551 w 410469"/>
                <a:gd name="connsiteY70" fmla="*/ 199507 h 228112"/>
                <a:gd name="connsiteX71" fmla="*/ 5551 w 410469"/>
                <a:gd name="connsiteY71" fmla="*/ 199507 h 228112"/>
                <a:gd name="connsiteX72" fmla="*/ 6289 w 410469"/>
                <a:gd name="connsiteY72" fmla="*/ 203204 h 228112"/>
                <a:gd name="connsiteX73" fmla="*/ 6289 w 410469"/>
                <a:gd name="connsiteY73" fmla="*/ 203204 h 228112"/>
                <a:gd name="connsiteX74" fmla="*/ 7766 w 410469"/>
                <a:gd name="connsiteY74" fmla="*/ 206152 h 228112"/>
                <a:gd name="connsiteX75" fmla="*/ 7766 w 410469"/>
                <a:gd name="connsiteY75" fmla="*/ 206152 h 228112"/>
                <a:gd name="connsiteX76" fmla="*/ 9981 w 410469"/>
                <a:gd name="connsiteY76" fmla="*/ 209116 h 228112"/>
                <a:gd name="connsiteX77" fmla="*/ 9981 w 410469"/>
                <a:gd name="connsiteY77" fmla="*/ 209116 h 228112"/>
                <a:gd name="connsiteX78" fmla="*/ 12195 w 410469"/>
                <a:gd name="connsiteY78" fmla="*/ 212063 h 228112"/>
                <a:gd name="connsiteX79" fmla="*/ 12195 w 410469"/>
                <a:gd name="connsiteY79" fmla="*/ 212063 h 228112"/>
                <a:gd name="connsiteX80" fmla="*/ 14410 w 410469"/>
                <a:gd name="connsiteY80" fmla="*/ 214278 h 228112"/>
                <a:gd name="connsiteX81" fmla="*/ 14410 w 410469"/>
                <a:gd name="connsiteY81" fmla="*/ 214278 h 228112"/>
                <a:gd name="connsiteX82" fmla="*/ 16625 w 410469"/>
                <a:gd name="connsiteY82" fmla="*/ 216493 h 228112"/>
                <a:gd name="connsiteX83" fmla="*/ 16625 w 410469"/>
                <a:gd name="connsiteY83" fmla="*/ 216493 h 228112"/>
                <a:gd name="connsiteX84" fmla="*/ 19577 w 410469"/>
                <a:gd name="connsiteY84" fmla="*/ 218708 h 228112"/>
                <a:gd name="connsiteX85" fmla="*/ 19577 w 410469"/>
                <a:gd name="connsiteY85" fmla="*/ 218708 h 228112"/>
                <a:gd name="connsiteX86" fmla="*/ 22530 w 410469"/>
                <a:gd name="connsiteY86" fmla="*/ 220922 h 228112"/>
                <a:gd name="connsiteX87" fmla="*/ 22530 w 410469"/>
                <a:gd name="connsiteY87" fmla="*/ 220190 h 228112"/>
                <a:gd name="connsiteX88" fmla="*/ 25484 w 410469"/>
                <a:gd name="connsiteY88" fmla="*/ 222405 h 228112"/>
                <a:gd name="connsiteX89" fmla="*/ 25484 w 410469"/>
                <a:gd name="connsiteY89" fmla="*/ 222405 h 228112"/>
                <a:gd name="connsiteX90" fmla="*/ 29174 w 410469"/>
                <a:gd name="connsiteY90" fmla="*/ 223137 h 228112"/>
                <a:gd name="connsiteX91" fmla="*/ 29174 w 410469"/>
                <a:gd name="connsiteY91" fmla="*/ 223137 h 228112"/>
                <a:gd name="connsiteX92" fmla="*/ 32128 w 410469"/>
                <a:gd name="connsiteY92" fmla="*/ 223870 h 228112"/>
                <a:gd name="connsiteX93" fmla="*/ 32128 w 410469"/>
                <a:gd name="connsiteY93" fmla="*/ 223870 h 228112"/>
                <a:gd name="connsiteX94" fmla="*/ 35820 w 410469"/>
                <a:gd name="connsiteY94" fmla="*/ 224620 h 228112"/>
                <a:gd name="connsiteX95" fmla="*/ 375415 w 410469"/>
                <a:gd name="connsiteY95" fmla="*/ 224620 h 228112"/>
                <a:gd name="connsiteX96" fmla="*/ 379105 w 410469"/>
                <a:gd name="connsiteY96" fmla="*/ 223870 h 228112"/>
                <a:gd name="connsiteX97" fmla="*/ 379105 w 410469"/>
                <a:gd name="connsiteY97" fmla="*/ 223870 h 228112"/>
                <a:gd name="connsiteX98" fmla="*/ 382797 w 410469"/>
                <a:gd name="connsiteY98" fmla="*/ 223137 h 228112"/>
                <a:gd name="connsiteX99" fmla="*/ 382797 w 410469"/>
                <a:gd name="connsiteY99" fmla="*/ 223137 h 228112"/>
                <a:gd name="connsiteX100" fmla="*/ 385750 w 410469"/>
                <a:gd name="connsiteY100" fmla="*/ 222405 h 228112"/>
                <a:gd name="connsiteX101" fmla="*/ 385750 w 410469"/>
                <a:gd name="connsiteY101" fmla="*/ 222405 h 228112"/>
                <a:gd name="connsiteX102" fmla="*/ 389442 w 410469"/>
                <a:gd name="connsiteY102" fmla="*/ 220190 h 228112"/>
                <a:gd name="connsiteX103" fmla="*/ 388704 w 410469"/>
                <a:gd name="connsiteY103" fmla="*/ 220922 h 228112"/>
                <a:gd name="connsiteX104" fmla="*/ 392394 w 410469"/>
                <a:gd name="connsiteY104" fmla="*/ 218708 h 228112"/>
                <a:gd name="connsiteX105" fmla="*/ 391656 w 410469"/>
                <a:gd name="connsiteY105" fmla="*/ 218708 h 228112"/>
                <a:gd name="connsiteX106" fmla="*/ 394610 w 410469"/>
                <a:gd name="connsiteY106" fmla="*/ 216493 h 228112"/>
                <a:gd name="connsiteX107" fmla="*/ 394610 w 410469"/>
                <a:gd name="connsiteY107" fmla="*/ 216493 h 228112"/>
                <a:gd name="connsiteX108" fmla="*/ 397563 w 410469"/>
                <a:gd name="connsiteY108" fmla="*/ 214278 h 228112"/>
                <a:gd name="connsiteX109" fmla="*/ 397563 w 410469"/>
                <a:gd name="connsiteY109" fmla="*/ 214278 h 228112"/>
                <a:gd name="connsiteX110" fmla="*/ 399778 w 410469"/>
                <a:gd name="connsiteY110" fmla="*/ 212063 h 228112"/>
                <a:gd name="connsiteX111" fmla="*/ 399778 w 410469"/>
                <a:gd name="connsiteY111" fmla="*/ 212063 h 228112"/>
                <a:gd name="connsiteX112" fmla="*/ 401992 w 410469"/>
                <a:gd name="connsiteY112" fmla="*/ 209116 h 228112"/>
                <a:gd name="connsiteX113" fmla="*/ 401992 w 410469"/>
                <a:gd name="connsiteY113" fmla="*/ 209116 h 228112"/>
                <a:gd name="connsiteX114" fmla="*/ 403469 w 410469"/>
                <a:gd name="connsiteY114" fmla="*/ 206152 h 228112"/>
                <a:gd name="connsiteX115" fmla="*/ 403469 w 410469"/>
                <a:gd name="connsiteY115" fmla="*/ 206152 h 228112"/>
                <a:gd name="connsiteX116" fmla="*/ 404945 w 410469"/>
                <a:gd name="connsiteY116" fmla="*/ 203204 h 228112"/>
                <a:gd name="connsiteX117" fmla="*/ 404945 w 410469"/>
                <a:gd name="connsiteY117" fmla="*/ 203204 h 228112"/>
                <a:gd name="connsiteX118" fmla="*/ 406422 w 410469"/>
                <a:gd name="connsiteY118" fmla="*/ 199507 h 228112"/>
                <a:gd name="connsiteX119" fmla="*/ 406422 w 410469"/>
                <a:gd name="connsiteY119" fmla="*/ 199507 h 228112"/>
                <a:gd name="connsiteX120" fmla="*/ 407160 w 410469"/>
                <a:gd name="connsiteY120" fmla="*/ 195828 h 228112"/>
                <a:gd name="connsiteX121" fmla="*/ 407160 w 410469"/>
                <a:gd name="connsiteY121" fmla="*/ 196560 h 228112"/>
                <a:gd name="connsiteX122" fmla="*/ 407899 w 410469"/>
                <a:gd name="connsiteY122" fmla="*/ 192863 h 228112"/>
                <a:gd name="connsiteX123" fmla="*/ 407899 w 410469"/>
                <a:gd name="connsiteY123" fmla="*/ 189183 h 228112"/>
                <a:gd name="connsiteX124" fmla="*/ 407899 w 410469"/>
                <a:gd name="connsiteY124" fmla="*/ 38577 h 228112"/>
                <a:gd name="connsiteX125" fmla="*/ 407899 w 410469"/>
                <a:gd name="connsiteY125" fmla="*/ 39314 h 228112"/>
                <a:gd name="connsiteX126" fmla="*/ 407899 w 410469"/>
                <a:gd name="connsiteY126" fmla="*/ 34885 h 228112"/>
                <a:gd name="connsiteX127" fmla="*/ 407899 w 410469"/>
                <a:gd name="connsiteY127" fmla="*/ 35622 h 228112"/>
                <a:gd name="connsiteX128" fmla="*/ 407160 w 410469"/>
                <a:gd name="connsiteY128" fmla="*/ 31932 h 228112"/>
                <a:gd name="connsiteX129" fmla="*/ 407160 w 410469"/>
                <a:gd name="connsiteY129" fmla="*/ 31932 h 228112"/>
                <a:gd name="connsiteX130" fmla="*/ 406422 w 410469"/>
                <a:gd name="connsiteY130" fmla="*/ 28241 h 228112"/>
                <a:gd name="connsiteX131" fmla="*/ 406422 w 410469"/>
                <a:gd name="connsiteY131" fmla="*/ 28241 h 228112"/>
                <a:gd name="connsiteX132" fmla="*/ 404945 w 410469"/>
                <a:gd name="connsiteY132" fmla="*/ 24549 h 228112"/>
                <a:gd name="connsiteX133" fmla="*/ 404945 w 410469"/>
                <a:gd name="connsiteY133" fmla="*/ 25288 h 228112"/>
                <a:gd name="connsiteX134" fmla="*/ 403469 w 410469"/>
                <a:gd name="connsiteY134" fmla="*/ 21596 h 228112"/>
                <a:gd name="connsiteX135" fmla="*/ 403469 w 410469"/>
                <a:gd name="connsiteY135" fmla="*/ 21596 h 228112"/>
                <a:gd name="connsiteX136" fmla="*/ 401992 w 410469"/>
                <a:gd name="connsiteY136" fmla="*/ 18644 h 228112"/>
                <a:gd name="connsiteX137" fmla="*/ 401992 w 410469"/>
                <a:gd name="connsiteY137" fmla="*/ 18644 h 228112"/>
                <a:gd name="connsiteX138" fmla="*/ 399778 w 410469"/>
                <a:gd name="connsiteY138" fmla="*/ 15690 h 228112"/>
                <a:gd name="connsiteX139" fmla="*/ 399778 w 410469"/>
                <a:gd name="connsiteY139" fmla="*/ 16427 h 228112"/>
                <a:gd name="connsiteX140" fmla="*/ 397563 w 410469"/>
                <a:gd name="connsiteY140" fmla="*/ 13475 h 228112"/>
                <a:gd name="connsiteX141" fmla="*/ 397563 w 410469"/>
                <a:gd name="connsiteY141" fmla="*/ 13475 h 228112"/>
                <a:gd name="connsiteX142" fmla="*/ 394610 w 410469"/>
                <a:gd name="connsiteY142" fmla="*/ 11260 h 228112"/>
                <a:gd name="connsiteX143" fmla="*/ 394610 w 410469"/>
                <a:gd name="connsiteY143" fmla="*/ 11260 h 228112"/>
                <a:gd name="connsiteX144" fmla="*/ 391656 w 410469"/>
                <a:gd name="connsiteY144" fmla="*/ 9045 h 228112"/>
                <a:gd name="connsiteX145" fmla="*/ 392394 w 410469"/>
                <a:gd name="connsiteY145" fmla="*/ 9045 h 228112"/>
                <a:gd name="connsiteX146" fmla="*/ 388704 w 410469"/>
                <a:gd name="connsiteY146" fmla="*/ 7568 h 228112"/>
                <a:gd name="connsiteX147" fmla="*/ 389442 w 410469"/>
                <a:gd name="connsiteY147" fmla="*/ 7568 h 228112"/>
                <a:gd name="connsiteX148" fmla="*/ 385750 w 410469"/>
                <a:gd name="connsiteY148" fmla="*/ 6093 h 228112"/>
                <a:gd name="connsiteX149" fmla="*/ 385750 w 410469"/>
                <a:gd name="connsiteY149" fmla="*/ 6093 h 228112"/>
                <a:gd name="connsiteX150" fmla="*/ 382797 w 410469"/>
                <a:gd name="connsiteY150" fmla="*/ 4616 h 228112"/>
                <a:gd name="connsiteX151" fmla="*/ 382797 w 410469"/>
                <a:gd name="connsiteY151" fmla="*/ 4616 h 228112"/>
                <a:gd name="connsiteX152" fmla="*/ 379105 w 410469"/>
                <a:gd name="connsiteY152" fmla="*/ 3878 h 228112"/>
                <a:gd name="connsiteX153" fmla="*/ 379105 w 410469"/>
                <a:gd name="connsiteY153" fmla="*/ 3878 h 228112"/>
                <a:gd name="connsiteX154" fmla="*/ 375415 w 410469"/>
                <a:gd name="connsiteY154" fmla="*/ 3139 h 228112"/>
                <a:gd name="connsiteX155" fmla="*/ 35820 w 410469"/>
                <a:gd name="connsiteY155" fmla="*/ 3139 h 228112"/>
                <a:gd name="connsiteX156" fmla="*/ 32128 w 410469"/>
                <a:gd name="connsiteY156" fmla="*/ 3878 h 228112"/>
                <a:gd name="connsiteX157" fmla="*/ 32128 w 410469"/>
                <a:gd name="connsiteY157" fmla="*/ 3878 h 228112"/>
                <a:gd name="connsiteX158" fmla="*/ 29174 w 410469"/>
                <a:gd name="connsiteY158" fmla="*/ 4616 h 228112"/>
                <a:gd name="connsiteX159" fmla="*/ 29174 w 410469"/>
                <a:gd name="connsiteY159" fmla="*/ 4616 h 228112"/>
                <a:gd name="connsiteX160" fmla="*/ 25484 w 410469"/>
                <a:gd name="connsiteY160" fmla="*/ 6093 h 228112"/>
                <a:gd name="connsiteX161" fmla="*/ 25484 w 410469"/>
                <a:gd name="connsiteY161" fmla="*/ 6093 h 228112"/>
                <a:gd name="connsiteX162" fmla="*/ 22530 w 410469"/>
                <a:gd name="connsiteY162" fmla="*/ 7568 h 228112"/>
                <a:gd name="connsiteX163" fmla="*/ 22530 w 410469"/>
                <a:gd name="connsiteY163" fmla="*/ 7568 h 228112"/>
                <a:gd name="connsiteX164" fmla="*/ 19577 w 410469"/>
                <a:gd name="connsiteY164" fmla="*/ 9045 h 228112"/>
                <a:gd name="connsiteX165" fmla="*/ 19577 w 410469"/>
                <a:gd name="connsiteY165" fmla="*/ 9045 h 228112"/>
                <a:gd name="connsiteX166" fmla="*/ 16625 w 410469"/>
                <a:gd name="connsiteY166" fmla="*/ 11260 h 228112"/>
                <a:gd name="connsiteX167" fmla="*/ 16625 w 410469"/>
                <a:gd name="connsiteY167" fmla="*/ 11260 h 228112"/>
                <a:gd name="connsiteX168" fmla="*/ 14410 w 410469"/>
                <a:gd name="connsiteY168" fmla="*/ 13475 h 228112"/>
                <a:gd name="connsiteX169" fmla="*/ 14410 w 410469"/>
                <a:gd name="connsiteY169" fmla="*/ 13475 h 228112"/>
                <a:gd name="connsiteX170" fmla="*/ 12195 w 410469"/>
                <a:gd name="connsiteY170" fmla="*/ 16427 h 228112"/>
                <a:gd name="connsiteX171" fmla="*/ 12195 w 410469"/>
                <a:gd name="connsiteY171" fmla="*/ 15690 h 228112"/>
                <a:gd name="connsiteX172" fmla="*/ 9981 w 410469"/>
                <a:gd name="connsiteY172" fmla="*/ 18644 h 228112"/>
                <a:gd name="connsiteX173" fmla="*/ 9981 w 410469"/>
                <a:gd name="connsiteY173" fmla="*/ 18644 h 228112"/>
                <a:gd name="connsiteX174" fmla="*/ 7766 w 410469"/>
                <a:gd name="connsiteY174" fmla="*/ 21596 h 228112"/>
                <a:gd name="connsiteX175" fmla="*/ 7766 w 410469"/>
                <a:gd name="connsiteY175" fmla="*/ 21596 h 228112"/>
                <a:gd name="connsiteX176" fmla="*/ 6289 w 410469"/>
                <a:gd name="connsiteY176" fmla="*/ 25288 h 228112"/>
                <a:gd name="connsiteX177" fmla="*/ 6289 w 410469"/>
                <a:gd name="connsiteY177" fmla="*/ 24549 h 228112"/>
                <a:gd name="connsiteX178" fmla="*/ 5551 w 410469"/>
                <a:gd name="connsiteY178" fmla="*/ 28241 h 228112"/>
                <a:gd name="connsiteX179" fmla="*/ 5551 w 410469"/>
                <a:gd name="connsiteY179" fmla="*/ 28241 h 228112"/>
                <a:gd name="connsiteX180" fmla="*/ 4074 w 410469"/>
                <a:gd name="connsiteY180" fmla="*/ 31932 h 228112"/>
                <a:gd name="connsiteX181" fmla="*/ 4812 w 410469"/>
                <a:gd name="connsiteY181" fmla="*/ 31932 h 228112"/>
                <a:gd name="connsiteX182" fmla="*/ 4074 w 410469"/>
                <a:gd name="connsiteY182" fmla="*/ 35622 h 228112"/>
                <a:gd name="connsiteX183" fmla="*/ 4074 w 410469"/>
                <a:gd name="connsiteY183" fmla="*/ 34885 h 228112"/>
                <a:gd name="connsiteX184" fmla="*/ 3337 w 410469"/>
                <a:gd name="connsiteY184" fmla="*/ 39314 h 228112"/>
                <a:gd name="connsiteX185" fmla="*/ 3337 w 410469"/>
                <a:gd name="connsiteY185" fmla="*/ 38577 h 22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0469" h="228112">
                  <a:moveTo>
                    <a:pt x="382" y="38577"/>
                  </a:moveTo>
                  <a:lnTo>
                    <a:pt x="1122" y="34885"/>
                  </a:lnTo>
                  <a:lnTo>
                    <a:pt x="1122" y="31193"/>
                  </a:lnTo>
                  <a:lnTo>
                    <a:pt x="2599" y="27503"/>
                  </a:lnTo>
                  <a:lnTo>
                    <a:pt x="3337" y="23811"/>
                  </a:lnTo>
                  <a:lnTo>
                    <a:pt x="5551" y="20119"/>
                  </a:lnTo>
                  <a:lnTo>
                    <a:pt x="7027" y="17167"/>
                  </a:lnTo>
                  <a:lnTo>
                    <a:pt x="9241" y="14214"/>
                  </a:lnTo>
                  <a:lnTo>
                    <a:pt x="12195" y="11260"/>
                  </a:lnTo>
                  <a:lnTo>
                    <a:pt x="15148" y="9045"/>
                  </a:lnTo>
                  <a:lnTo>
                    <a:pt x="18102" y="6831"/>
                  </a:lnTo>
                  <a:lnTo>
                    <a:pt x="21055" y="4616"/>
                  </a:lnTo>
                  <a:lnTo>
                    <a:pt x="24745" y="3141"/>
                  </a:lnTo>
                  <a:lnTo>
                    <a:pt x="27699" y="1663"/>
                  </a:lnTo>
                  <a:lnTo>
                    <a:pt x="32128" y="926"/>
                  </a:lnTo>
                  <a:lnTo>
                    <a:pt x="35820" y="186"/>
                  </a:lnTo>
                  <a:lnTo>
                    <a:pt x="376153" y="186"/>
                  </a:lnTo>
                  <a:lnTo>
                    <a:pt x="379845" y="926"/>
                  </a:lnTo>
                  <a:lnTo>
                    <a:pt x="383535" y="1663"/>
                  </a:lnTo>
                  <a:lnTo>
                    <a:pt x="387227" y="3141"/>
                  </a:lnTo>
                  <a:lnTo>
                    <a:pt x="390919" y="4616"/>
                  </a:lnTo>
                  <a:lnTo>
                    <a:pt x="393871" y="6831"/>
                  </a:lnTo>
                  <a:lnTo>
                    <a:pt x="396823" y="9045"/>
                  </a:lnTo>
                  <a:lnTo>
                    <a:pt x="399778" y="11260"/>
                  </a:lnTo>
                  <a:lnTo>
                    <a:pt x="401992" y="14214"/>
                  </a:lnTo>
                  <a:lnTo>
                    <a:pt x="404207" y="17167"/>
                  </a:lnTo>
                  <a:lnTo>
                    <a:pt x="406422" y="20119"/>
                  </a:lnTo>
                  <a:lnTo>
                    <a:pt x="407897" y="23811"/>
                  </a:lnTo>
                  <a:lnTo>
                    <a:pt x="409374" y="27503"/>
                  </a:lnTo>
                  <a:lnTo>
                    <a:pt x="410112" y="31193"/>
                  </a:lnTo>
                  <a:lnTo>
                    <a:pt x="410851" y="34885"/>
                  </a:lnTo>
                  <a:lnTo>
                    <a:pt x="410851" y="192863"/>
                  </a:lnTo>
                  <a:lnTo>
                    <a:pt x="410112" y="196560"/>
                  </a:lnTo>
                  <a:lnTo>
                    <a:pt x="409374" y="200257"/>
                  </a:lnTo>
                  <a:lnTo>
                    <a:pt x="407897" y="203937"/>
                  </a:lnTo>
                  <a:lnTo>
                    <a:pt x="406422" y="207634"/>
                  </a:lnTo>
                  <a:lnTo>
                    <a:pt x="404207" y="210581"/>
                  </a:lnTo>
                  <a:lnTo>
                    <a:pt x="401992" y="213546"/>
                  </a:lnTo>
                  <a:lnTo>
                    <a:pt x="399778" y="216493"/>
                  </a:lnTo>
                  <a:lnTo>
                    <a:pt x="396823" y="218708"/>
                  </a:lnTo>
                  <a:lnTo>
                    <a:pt x="393871" y="221655"/>
                  </a:lnTo>
                  <a:lnTo>
                    <a:pt x="390919" y="223137"/>
                  </a:lnTo>
                  <a:lnTo>
                    <a:pt x="387227" y="224620"/>
                  </a:lnTo>
                  <a:lnTo>
                    <a:pt x="383535" y="226102"/>
                  </a:lnTo>
                  <a:lnTo>
                    <a:pt x="379845" y="226834"/>
                  </a:lnTo>
                  <a:lnTo>
                    <a:pt x="376153" y="227567"/>
                  </a:lnTo>
                  <a:lnTo>
                    <a:pt x="371723" y="228299"/>
                  </a:lnTo>
                  <a:lnTo>
                    <a:pt x="39510" y="228299"/>
                  </a:lnTo>
                  <a:lnTo>
                    <a:pt x="35820" y="227567"/>
                  </a:lnTo>
                  <a:lnTo>
                    <a:pt x="32128" y="226834"/>
                  </a:lnTo>
                  <a:lnTo>
                    <a:pt x="27699" y="226102"/>
                  </a:lnTo>
                  <a:lnTo>
                    <a:pt x="24745" y="224620"/>
                  </a:lnTo>
                  <a:lnTo>
                    <a:pt x="21055" y="223137"/>
                  </a:lnTo>
                  <a:lnTo>
                    <a:pt x="18102" y="221655"/>
                  </a:lnTo>
                  <a:lnTo>
                    <a:pt x="15148" y="218708"/>
                  </a:lnTo>
                  <a:lnTo>
                    <a:pt x="12195" y="216493"/>
                  </a:lnTo>
                  <a:lnTo>
                    <a:pt x="9241" y="213546"/>
                  </a:lnTo>
                  <a:lnTo>
                    <a:pt x="7027" y="210581"/>
                  </a:lnTo>
                  <a:lnTo>
                    <a:pt x="5551" y="207634"/>
                  </a:lnTo>
                  <a:lnTo>
                    <a:pt x="3337" y="203937"/>
                  </a:lnTo>
                  <a:lnTo>
                    <a:pt x="2599" y="200257"/>
                  </a:lnTo>
                  <a:lnTo>
                    <a:pt x="1122" y="196560"/>
                  </a:lnTo>
                  <a:lnTo>
                    <a:pt x="1122" y="192863"/>
                  </a:lnTo>
                  <a:lnTo>
                    <a:pt x="382" y="189183"/>
                  </a:lnTo>
                  <a:close/>
                  <a:moveTo>
                    <a:pt x="3337" y="189183"/>
                  </a:moveTo>
                  <a:lnTo>
                    <a:pt x="3337" y="189183"/>
                  </a:lnTo>
                  <a:lnTo>
                    <a:pt x="4074" y="192863"/>
                  </a:lnTo>
                  <a:lnTo>
                    <a:pt x="4074" y="192863"/>
                  </a:lnTo>
                  <a:lnTo>
                    <a:pt x="4812" y="196560"/>
                  </a:lnTo>
                  <a:lnTo>
                    <a:pt x="4074" y="195828"/>
                  </a:lnTo>
                  <a:lnTo>
                    <a:pt x="5551" y="199507"/>
                  </a:lnTo>
                  <a:lnTo>
                    <a:pt x="5551" y="199507"/>
                  </a:lnTo>
                  <a:lnTo>
                    <a:pt x="6289" y="203204"/>
                  </a:lnTo>
                  <a:lnTo>
                    <a:pt x="6289" y="203204"/>
                  </a:lnTo>
                  <a:lnTo>
                    <a:pt x="7766" y="206152"/>
                  </a:lnTo>
                  <a:lnTo>
                    <a:pt x="7766" y="206152"/>
                  </a:lnTo>
                  <a:lnTo>
                    <a:pt x="9981" y="209116"/>
                  </a:lnTo>
                  <a:lnTo>
                    <a:pt x="9981" y="209116"/>
                  </a:lnTo>
                  <a:lnTo>
                    <a:pt x="12195" y="212063"/>
                  </a:lnTo>
                  <a:lnTo>
                    <a:pt x="12195" y="212063"/>
                  </a:lnTo>
                  <a:lnTo>
                    <a:pt x="14410" y="214278"/>
                  </a:lnTo>
                  <a:lnTo>
                    <a:pt x="14410" y="214278"/>
                  </a:lnTo>
                  <a:lnTo>
                    <a:pt x="16625" y="216493"/>
                  </a:lnTo>
                  <a:lnTo>
                    <a:pt x="16625" y="216493"/>
                  </a:lnTo>
                  <a:lnTo>
                    <a:pt x="19577" y="218708"/>
                  </a:lnTo>
                  <a:lnTo>
                    <a:pt x="19577" y="218708"/>
                  </a:lnTo>
                  <a:lnTo>
                    <a:pt x="22530" y="220922"/>
                  </a:lnTo>
                  <a:lnTo>
                    <a:pt x="22530" y="220190"/>
                  </a:lnTo>
                  <a:lnTo>
                    <a:pt x="25484" y="222405"/>
                  </a:lnTo>
                  <a:lnTo>
                    <a:pt x="25484" y="222405"/>
                  </a:lnTo>
                  <a:lnTo>
                    <a:pt x="29174" y="223137"/>
                  </a:lnTo>
                  <a:lnTo>
                    <a:pt x="29174" y="223137"/>
                  </a:lnTo>
                  <a:lnTo>
                    <a:pt x="32128" y="223870"/>
                  </a:lnTo>
                  <a:lnTo>
                    <a:pt x="32128" y="223870"/>
                  </a:lnTo>
                  <a:lnTo>
                    <a:pt x="35820" y="224620"/>
                  </a:lnTo>
                  <a:lnTo>
                    <a:pt x="375415" y="224620"/>
                  </a:lnTo>
                  <a:lnTo>
                    <a:pt x="379105" y="223870"/>
                  </a:lnTo>
                  <a:lnTo>
                    <a:pt x="379105" y="223870"/>
                  </a:lnTo>
                  <a:lnTo>
                    <a:pt x="382797" y="223137"/>
                  </a:lnTo>
                  <a:lnTo>
                    <a:pt x="382797" y="223137"/>
                  </a:lnTo>
                  <a:lnTo>
                    <a:pt x="385750" y="222405"/>
                  </a:lnTo>
                  <a:lnTo>
                    <a:pt x="385750" y="222405"/>
                  </a:lnTo>
                  <a:lnTo>
                    <a:pt x="389442" y="220190"/>
                  </a:lnTo>
                  <a:lnTo>
                    <a:pt x="388704" y="220922"/>
                  </a:lnTo>
                  <a:lnTo>
                    <a:pt x="392394" y="218708"/>
                  </a:lnTo>
                  <a:lnTo>
                    <a:pt x="391656" y="218708"/>
                  </a:lnTo>
                  <a:lnTo>
                    <a:pt x="394610" y="216493"/>
                  </a:lnTo>
                  <a:lnTo>
                    <a:pt x="394610" y="216493"/>
                  </a:lnTo>
                  <a:lnTo>
                    <a:pt x="397563" y="214278"/>
                  </a:lnTo>
                  <a:lnTo>
                    <a:pt x="397563" y="214278"/>
                  </a:lnTo>
                  <a:lnTo>
                    <a:pt x="399778" y="212063"/>
                  </a:lnTo>
                  <a:lnTo>
                    <a:pt x="399778" y="212063"/>
                  </a:lnTo>
                  <a:lnTo>
                    <a:pt x="401992" y="209116"/>
                  </a:lnTo>
                  <a:lnTo>
                    <a:pt x="401992" y="209116"/>
                  </a:lnTo>
                  <a:lnTo>
                    <a:pt x="403469" y="206152"/>
                  </a:lnTo>
                  <a:lnTo>
                    <a:pt x="403469" y="206152"/>
                  </a:lnTo>
                  <a:lnTo>
                    <a:pt x="404945" y="203204"/>
                  </a:lnTo>
                  <a:lnTo>
                    <a:pt x="404945" y="203204"/>
                  </a:lnTo>
                  <a:lnTo>
                    <a:pt x="406422" y="199507"/>
                  </a:lnTo>
                  <a:lnTo>
                    <a:pt x="406422" y="199507"/>
                  </a:lnTo>
                  <a:lnTo>
                    <a:pt x="407160" y="195828"/>
                  </a:lnTo>
                  <a:lnTo>
                    <a:pt x="407160" y="196560"/>
                  </a:lnTo>
                  <a:lnTo>
                    <a:pt x="407899" y="192863"/>
                  </a:lnTo>
                  <a:lnTo>
                    <a:pt x="407899" y="189183"/>
                  </a:lnTo>
                  <a:lnTo>
                    <a:pt x="407899" y="38577"/>
                  </a:lnTo>
                  <a:lnTo>
                    <a:pt x="407899" y="39314"/>
                  </a:lnTo>
                  <a:lnTo>
                    <a:pt x="407899" y="34885"/>
                  </a:lnTo>
                  <a:lnTo>
                    <a:pt x="407899" y="35622"/>
                  </a:lnTo>
                  <a:lnTo>
                    <a:pt x="407160" y="31932"/>
                  </a:lnTo>
                  <a:lnTo>
                    <a:pt x="407160" y="31932"/>
                  </a:lnTo>
                  <a:lnTo>
                    <a:pt x="406422" y="28241"/>
                  </a:lnTo>
                  <a:lnTo>
                    <a:pt x="406422" y="28241"/>
                  </a:lnTo>
                  <a:lnTo>
                    <a:pt x="404945" y="24549"/>
                  </a:lnTo>
                  <a:lnTo>
                    <a:pt x="404945" y="25288"/>
                  </a:lnTo>
                  <a:lnTo>
                    <a:pt x="403469" y="21596"/>
                  </a:lnTo>
                  <a:lnTo>
                    <a:pt x="403469" y="21596"/>
                  </a:lnTo>
                  <a:lnTo>
                    <a:pt x="401992" y="18644"/>
                  </a:lnTo>
                  <a:lnTo>
                    <a:pt x="401992" y="18644"/>
                  </a:lnTo>
                  <a:lnTo>
                    <a:pt x="399778" y="15690"/>
                  </a:lnTo>
                  <a:lnTo>
                    <a:pt x="399778" y="16427"/>
                  </a:lnTo>
                  <a:lnTo>
                    <a:pt x="397563" y="13475"/>
                  </a:lnTo>
                  <a:lnTo>
                    <a:pt x="397563" y="13475"/>
                  </a:lnTo>
                  <a:lnTo>
                    <a:pt x="394610" y="11260"/>
                  </a:lnTo>
                  <a:lnTo>
                    <a:pt x="394610" y="11260"/>
                  </a:lnTo>
                  <a:lnTo>
                    <a:pt x="391656" y="9045"/>
                  </a:lnTo>
                  <a:lnTo>
                    <a:pt x="392394" y="9045"/>
                  </a:lnTo>
                  <a:lnTo>
                    <a:pt x="388704" y="7568"/>
                  </a:lnTo>
                  <a:lnTo>
                    <a:pt x="389442" y="7568"/>
                  </a:lnTo>
                  <a:lnTo>
                    <a:pt x="385750" y="6093"/>
                  </a:lnTo>
                  <a:lnTo>
                    <a:pt x="385750" y="6093"/>
                  </a:lnTo>
                  <a:lnTo>
                    <a:pt x="382797" y="4616"/>
                  </a:lnTo>
                  <a:lnTo>
                    <a:pt x="382797" y="4616"/>
                  </a:lnTo>
                  <a:lnTo>
                    <a:pt x="379105" y="3878"/>
                  </a:lnTo>
                  <a:lnTo>
                    <a:pt x="379105" y="3878"/>
                  </a:lnTo>
                  <a:lnTo>
                    <a:pt x="375415" y="3139"/>
                  </a:lnTo>
                  <a:lnTo>
                    <a:pt x="35820" y="3139"/>
                  </a:lnTo>
                  <a:lnTo>
                    <a:pt x="32128" y="3878"/>
                  </a:lnTo>
                  <a:lnTo>
                    <a:pt x="32128" y="3878"/>
                  </a:lnTo>
                  <a:lnTo>
                    <a:pt x="29174" y="4616"/>
                  </a:lnTo>
                  <a:lnTo>
                    <a:pt x="29174" y="4616"/>
                  </a:lnTo>
                  <a:lnTo>
                    <a:pt x="25484" y="6093"/>
                  </a:lnTo>
                  <a:lnTo>
                    <a:pt x="25484" y="6093"/>
                  </a:lnTo>
                  <a:lnTo>
                    <a:pt x="22530" y="7568"/>
                  </a:lnTo>
                  <a:lnTo>
                    <a:pt x="22530" y="7568"/>
                  </a:lnTo>
                  <a:lnTo>
                    <a:pt x="19577" y="9045"/>
                  </a:lnTo>
                  <a:lnTo>
                    <a:pt x="19577" y="9045"/>
                  </a:lnTo>
                  <a:lnTo>
                    <a:pt x="16625" y="11260"/>
                  </a:lnTo>
                  <a:lnTo>
                    <a:pt x="16625" y="11260"/>
                  </a:lnTo>
                  <a:lnTo>
                    <a:pt x="14410" y="13475"/>
                  </a:lnTo>
                  <a:lnTo>
                    <a:pt x="14410" y="13475"/>
                  </a:lnTo>
                  <a:lnTo>
                    <a:pt x="12195" y="16427"/>
                  </a:lnTo>
                  <a:lnTo>
                    <a:pt x="12195" y="15690"/>
                  </a:lnTo>
                  <a:lnTo>
                    <a:pt x="9981" y="18644"/>
                  </a:lnTo>
                  <a:lnTo>
                    <a:pt x="9981" y="18644"/>
                  </a:lnTo>
                  <a:lnTo>
                    <a:pt x="7766" y="21596"/>
                  </a:lnTo>
                  <a:lnTo>
                    <a:pt x="7766" y="21596"/>
                  </a:lnTo>
                  <a:lnTo>
                    <a:pt x="6289" y="25288"/>
                  </a:lnTo>
                  <a:lnTo>
                    <a:pt x="6289" y="24549"/>
                  </a:lnTo>
                  <a:lnTo>
                    <a:pt x="5551" y="28241"/>
                  </a:lnTo>
                  <a:lnTo>
                    <a:pt x="5551" y="28241"/>
                  </a:lnTo>
                  <a:lnTo>
                    <a:pt x="4074" y="31932"/>
                  </a:lnTo>
                  <a:lnTo>
                    <a:pt x="4812" y="31932"/>
                  </a:lnTo>
                  <a:lnTo>
                    <a:pt x="4074" y="35622"/>
                  </a:lnTo>
                  <a:lnTo>
                    <a:pt x="4074" y="34885"/>
                  </a:lnTo>
                  <a:lnTo>
                    <a:pt x="3337" y="39314"/>
                  </a:lnTo>
                  <a:lnTo>
                    <a:pt x="3337" y="38577"/>
                  </a:lnTo>
                </a:path>
              </a:pathLst>
            </a:custGeom>
            <a:solidFill>
              <a:srgbClr val="2E75B6"/>
            </a:solidFill>
            <a:ln w="737" cap="flat">
              <a:noFill/>
              <a:prstDash val="solid"/>
              <a:miter/>
            </a:ln>
          </p:spPr>
          <p:txBody>
            <a:bodyPr rtlCol="0" anchor="ctr"/>
            <a:lstStyle/>
            <a:p>
              <a:endParaRPr lang="en-US"/>
            </a:p>
          </p:txBody>
        </p:sp>
        <p:sp>
          <p:nvSpPr>
            <p:cNvPr id="367" name="TextBox 366">
              <a:extLst>
                <a:ext uri="{FF2B5EF4-FFF2-40B4-BE49-F238E27FC236}">
                  <a16:creationId xmlns:a16="http://schemas.microsoft.com/office/drawing/2014/main" id="{D4B66932-21DA-4817-8F52-F99619A6BA8C}"/>
                </a:ext>
              </a:extLst>
            </p:cNvPr>
            <p:cNvSpPr txBox="1"/>
            <p:nvPr/>
          </p:nvSpPr>
          <p:spPr>
            <a:xfrm>
              <a:off x="8082161" y="3563564"/>
              <a:ext cx="23824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P</a:t>
              </a:r>
            </a:p>
          </p:txBody>
        </p:sp>
        <p:sp>
          <p:nvSpPr>
            <p:cNvPr id="368" name="TextBox 367">
              <a:extLst>
                <a:ext uri="{FF2B5EF4-FFF2-40B4-BE49-F238E27FC236}">
                  <a16:creationId xmlns:a16="http://schemas.microsoft.com/office/drawing/2014/main" id="{FE1D056B-061B-4157-86B3-1AF643B52312}"/>
                </a:ext>
              </a:extLst>
            </p:cNvPr>
            <p:cNvSpPr txBox="1"/>
            <p:nvPr/>
          </p:nvSpPr>
          <p:spPr>
            <a:xfrm>
              <a:off x="8136792" y="3563564"/>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369" name="TextBox 368">
              <a:extLst>
                <a:ext uri="{FF2B5EF4-FFF2-40B4-BE49-F238E27FC236}">
                  <a16:creationId xmlns:a16="http://schemas.microsoft.com/office/drawing/2014/main" id="{AF91AA4A-0D67-44AD-AA7D-E9F13988D1FD}"/>
                </a:ext>
              </a:extLst>
            </p:cNvPr>
            <p:cNvSpPr txBox="1"/>
            <p:nvPr/>
          </p:nvSpPr>
          <p:spPr>
            <a:xfrm>
              <a:off x="8169275" y="3563564"/>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o</a:t>
              </a:r>
            </a:p>
          </p:txBody>
        </p:sp>
        <p:sp>
          <p:nvSpPr>
            <p:cNvPr id="370" name="TextBox 369">
              <a:extLst>
                <a:ext uri="{FF2B5EF4-FFF2-40B4-BE49-F238E27FC236}">
                  <a16:creationId xmlns:a16="http://schemas.microsoft.com/office/drawing/2014/main" id="{92D237D3-A60E-487B-B4A2-9762493A0DD7}"/>
                </a:ext>
              </a:extLst>
            </p:cNvPr>
            <p:cNvSpPr txBox="1"/>
            <p:nvPr/>
          </p:nvSpPr>
          <p:spPr>
            <a:xfrm>
              <a:off x="8218738" y="3563564"/>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c</a:t>
              </a:r>
            </a:p>
          </p:txBody>
        </p:sp>
        <p:sp>
          <p:nvSpPr>
            <p:cNvPr id="371" name="TextBox 370">
              <a:extLst>
                <a:ext uri="{FF2B5EF4-FFF2-40B4-BE49-F238E27FC236}">
                  <a16:creationId xmlns:a16="http://schemas.microsoft.com/office/drawing/2014/main" id="{F49C188B-FAD3-4EC0-93E0-9FD3FB34B041}"/>
                </a:ext>
              </a:extLst>
            </p:cNvPr>
            <p:cNvSpPr txBox="1"/>
            <p:nvPr/>
          </p:nvSpPr>
          <p:spPr>
            <a:xfrm>
              <a:off x="8262295" y="3563564"/>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t>
              </a:r>
            </a:p>
          </p:txBody>
        </p:sp>
        <p:sp>
          <p:nvSpPr>
            <p:cNvPr id="372" name="TextBox 371">
              <a:extLst>
                <a:ext uri="{FF2B5EF4-FFF2-40B4-BE49-F238E27FC236}">
                  <a16:creationId xmlns:a16="http://schemas.microsoft.com/office/drawing/2014/main" id="{C422BAC7-FFF4-4214-B757-626AD9C86D06}"/>
                </a:ext>
              </a:extLst>
            </p:cNvPr>
            <p:cNvSpPr txBox="1"/>
            <p:nvPr/>
          </p:nvSpPr>
          <p:spPr>
            <a:xfrm>
              <a:off x="8286657" y="3563564"/>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 </a:t>
              </a:r>
            </a:p>
          </p:txBody>
        </p:sp>
        <p:sp>
          <p:nvSpPr>
            <p:cNvPr id="373" name="TextBox 372">
              <a:extLst>
                <a:ext uri="{FF2B5EF4-FFF2-40B4-BE49-F238E27FC236}">
                  <a16:creationId xmlns:a16="http://schemas.microsoft.com/office/drawing/2014/main" id="{38E41C7B-AFAF-4784-8FC3-CB2006B1CF54}"/>
                </a:ext>
              </a:extLst>
            </p:cNvPr>
            <p:cNvSpPr txBox="1"/>
            <p:nvPr/>
          </p:nvSpPr>
          <p:spPr>
            <a:xfrm>
              <a:off x="8311758" y="3563564"/>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2</a:t>
              </a:r>
            </a:p>
          </p:txBody>
        </p:sp>
        <p:sp>
          <p:nvSpPr>
            <p:cNvPr id="374" name="Freeform: Shape 373">
              <a:extLst>
                <a:ext uri="{FF2B5EF4-FFF2-40B4-BE49-F238E27FC236}">
                  <a16:creationId xmlns:a16="http://schemas.microsoft.com/office/drawing/2014/main" id="{6151AB5E-7078-4285-B185-D6433E056CDC}"/>
                </a:ext>
              </a:extLst>
            </p:cNvPr>
            <p:cNvSpPr/>
            <p:nvPr/>
          </p:nvSpPr>
          <p:spPr>
            <a:xfrm>
              <a:off x="8559701" y="3553176"/>
              <a:ext cx="407518" cy="224420"/>
            </a:xfrm>
            <a:custGeom>
              <a:avLst/>
              <a:gdLst>
                <a:gd name="connsiteX0" fmla="*/ 454 w 407518"/>
                <a:gd name="connsiteY0" fmla="*/ 37099 h 224420"/>
                <a:gd name="connsiteX1" fmla="*/ 38105 w 407518"/>
                <a:gd name="connsiteY1" fmla="*/ 186 h 224420"/>
                <a:gd name="connsiteX2" fmla="*/ 370321 w 407518"/>
                <a:gd name="connsiteY2" fmla="*/ 186 h 224420"/>
                <a:gd name="connsiteX3" fmla="*/ 407972 w 407518"/>
                <a:gd name="connsiteY3" fmla="*/ 37099 h 224420"/>
                <a:gd name="connsiteX4" fmla="*/ 407972 w 407518"/>
                <a:gd name="connsiteY4" fmla="*/ 187706 h 224420"/>
                <a:gd name="connsiteX5" fmla="*/ 370321 w 407518"/>
                <a:gd name="connsiteY5" fmla="*/ 224607 h 224420"/>
                <a:gd name="connsiteX6" fmla="*/ 38105 w 407518"/>
                <a:gd name="connsiteY6" fmla="*/ 224607 h 224420"/>
                <a:gd name="connsiteX7" fmla="*/ 454 w 407518"/>
                <a:gd name="connsiteY7" fmla="*/ 187706 h 22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518" h="224420">
                  <a:moveTo>
                    <a:pt x="454" y="37099"/>
                  </a:moveTo>
                  <a:cubicBezTo>
                    <a:pt x="454" y="16427"/>
                    <a:pt x="17434" y="186"/>
                    <a:pt x="38105" y="186"/>
                  </a:cubicBezTo>
                  <a:lnTo>
                    <a:pt x="370321" y="186"/>
                  </a:lnTo>
                  <a:cubicBezTo>
                    <a:pt x="390987" y="186"/>
                    <a:pt x="407972" y="16427"/>
                    <a:pt x="407972" y="37099"/>
                  </a:cubicBezTo>
                  <a:lnTo>
                    <a:pt x="407972" y="187706"/>
                  </a:lnTo>
                  <a:cubicBezTo>
                    <a:pt x="407972" y="208372"/>
                    <a:pt x="390987" y="224607"/>
                    <a:pt x="370321" y="224607"/>
                  </a:cubicBezTo>
                  <a:lnTo>
                    <a:pt x="38105" y="224607"/>
                  </a:lnTo>
                  <a:cubicBezTo>
                    <a:pt x="17434" y="224607"/>
                    <a:pt x="454" y="208372"/>
                    <a:pt x="454" y="187706"/>
                  </a:cubicBezTo>
                </a:path>
              </a:pathLst>
            </a:custGeom>
            <a:solidFill>
              <a:srgbClr val="5B9BD5"/>
            </a:solidFill>
            <a:ln w="737"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41B28B92-B739-40C1-9A7D-169A71569046}"/>
                </a:ext>
              </a:extLst>
            </p:cNvPr>
            <p:cNvSpPr/>
            <p:nvPr/>
          </p:nvSpPr>
          <p:spPr>
            <a:xfrm>
              <a:off x="8558224" y="3551699"/>
              <a:ext cx="410460" cy="228112"/>
            </a:xfrm>
            <a:custGeom>
              <a:avLst/>
              <a:gdLst>
                <a:gd name="connsiteX0" fmla="*/ 454 w 410460"/>
                <a:gd name="connsiteY0" fmla="*/ 38577 h 228112"/>
                <a:gd name="connsiteX1" fmla="*/ 1193 w 410460"/>
                <a:gd name="connsiteY1" fmla="*/ 34885 h 228112"/>
                <a:gd name="connsiteX2" fmla="*/ 1931 w 410460"/>
                <a:gd name="connsiteY2" fmla="*/ 31193 h 228112"/>
                <a:gd name="connsiteX3" fmla="*/ 2669 w 410460"/>
                <a:gd name="connsiteY3" fmla="*/ 27503 h 228112"/>
                <a:gd name="connsiteX4" fmla="*/ 4146 w 410460"/>
                <a:gd name="connsiteY4" fmla="*/ 23811 h 228112"/>
                <a:gd name="connsiteX5" fmla="*/ 5623 w 410460"/>
                <a:gd name="connsiteY5" fmla="*/ 20119 h 228112"/>
                <a:gd name="connsiteX6" fmla="*/ 7098 w 410460"/>
                <a:gd name="connsiteY6" fmla="*/ 17167 h 228112"/>
                <a:gd name="connsiteX7" fmla="*/ 10052 w 410460"/>
                <a:gd name="connsiteY7" fmla="*/ 14214 h 228112"/>
                <a:gd name="connsiteX8" fmla="*/ 12267 w 410460"/>
                <a:gd name="connsiteY8" fmla="*/ 11260 h 228112"/>
                <a:gd name="connsiteX9" fmla="*/ 15220 w 410460"/>
                <a:gd name="connsiteY9" fmla="*/ 9045 h 228112"/>
                <a:gd name="connsiteX10" fmla="*/ 18172 w 410460"/>
                <a:gd name="connsiteY10" fmla="*/ 6831 h 228112"/>
                <a:gd name="connsiteX11" fmla="*/ 21126 w 410460"/>
                <a:gd name="connsiteY11" fmla="*/ 4616 h 228112"/>
                <a:gd name="connsiteX12" fmla="*/ 24816 w 410460"/>
                <a:gd name="connsiteY12" fmla="*/ 3141 h 228112"/>
                <a:gd name="connsiteX13" fmla="*/ 28508 w 410460"/>
                <a:gd name="connsiteY13" fmla="*/ 1663 h 228112"/>
                <a:gd name="connsiteX14" fmla="*/ 32200 w 410460"/>
                <a:gd name="connsiteY14" fmla="*/ 926 h 228112"/>
                <a:gd name="connsiteX15" fmla="*/ 35890 w 410460"/>
                <a:gd name="connsiteY15" fmla="*/ 186 h 228112"/>
                <a:gd name="connsiteX16" fmla="*/ 376228 w 410460"/>
                <a:gd name="connsiteY16" fmla="*/ 186 h 228112"/>
                <a:gd name="connsiteX17" fmla="*/ 379908 w 410460"/>
                <a:gd name="connsiteY17" fmla="*/ 926 h 228112"/>
                <a:gd name="connsiteX18" fmla="*/ 383605 w 410460"/>
                <a:gd name="connsiteY18" fmla="*/ 1663 h 228112"/>
                <a:gd name="connsiteX19" fmla="*/ 387302 w 410460"/>
                <a:gd name="connsiteY19" fmla="*/ 3141 h 228112"/>
                <a:gd name="connsiteX20" fmla="*/ 390982 w 410460"/>
                <a:gd name="connsiteY20" fmla="*/ 4616 h 228112"/>
                <a:gd name="connsiteX21" fmla="*/ 393946 w 410460"/>
                <a:gd name="connsiteY21" fmla="*/ 6831 h 228112"/>
                <a:gd name="connsiteX22" fmla="*/ 396893 w 410460"/>
                <a:gd name="connsiteY22" fmla="*/ 9045 h 228112"/>
                <a:gd name="connsiteX23" fmla="*/ 399841 w 410460"/>
                <a:gd name="connsiteY23" fmla="*/ 11260 h 228112"/>
                <a:gd name="connsiteX24" fmla="*/ 402055 w 410460"/>
                <a:gd name="connsiteY24" fmla="*/ 14214 h 228112"/>
                <a:gd name="connsiteX25" fmla="*/ 404270 w 410460"/>
                <a:gd name="connsiteY25" fmla="*/ 17167 h 228112"/>
                <a:gd name="connsiteX26" fmla="*/ 406485 w 410460"/>
                <a:gd name="connsiteY26" fmla="*/ 20119 h 228112"/>
                <a:gd name="connsiteX27" fmla="*/ 407967 w 410460"/>
                <a:gd name="connsiteY27" fmla="*/ 23811 h 228112"/>
                <a:gd name="connsiteX28" fmla="*/ 409450 w 410460"/>
                <a:gd name="connsiteY28" fmla="*/ 27503 h 228112"/>
                <a:gd name="connsiteX29" fmla="*/ 410182 w 410460"/>
                <a:gd name="connsiteY29" fmla="*/ 31193 h 228112"/>
                <a:gd name="connsiteX30" fmla="*/ 410914 w 410460"/>
                <a:gd name="connsiteY30" fmla="*/ 34885 h 228112"/>
                <a:gd name="connsiteX31" fmla="*/ 410914 w 410460"/>
                <a:gd name="connsiteY31" fmla="*/ 192863 h 228112"/>
                <a:gd name="connsiteX32" fmla="*/ 410182 w 410460"/>
                <a:gd name="connsiteY32" fmla="*/ 196560 h 228112"/>
                <a:gd name="connsiteX33" fmla="*/ 409450 w 410460"/>
                <a:gd name="connsiteY33" fmla="*/ 200257 h 228112"/>
                <a:gd name="connsiteX34" fmla="*/ 407967 w 410460"/>
                <a:gd name="connsiteY34" fmla="*/ 203937 h 228112"/>
                <a:gd name="connsiteX35" fmla="*/ 406485 w 410460"/>
                <a:gd name="connsiteY35" fmla="*/ 207634 h 228112"/>
                <a:gd name="connsiteX36" fmla="*/ 404270 w 410460"/>
                <a:gd name="connsiteY36" fmla="*/ 210581 h 228112"/>
                <a:gd name="connsiteX37" fmla="*/ 402055 w 410460"/>
                <a:gd name="connsiteY37" fmla="*/ 213546 h 228112"/>
                <a:gd name="connsiteX38" fmla="*/ 399841 w 410460"/>
                <a:gd name="connsiteY38" fmla="*/ 216493 h 228112"/>
                <a:gd name="connsiteX39" fmla="*/ 396893 w 410460"/>
                <a:gd name="connsiteY39" fmla="*/ 218708 h 228112"/>
                <a:gd name="connsiteX40" fmla="*/ 393946 w 410460"/>
                <a:gd name="connsiteY40" fmla="*/ 221655 h 228112"/>
                <a:gd name="connsiteX41" fmla="*/ 390982 w 410460"/>
                <a:gd name="connsiteY41" fmla="*/ 223137 h 228112"/>
                <a:gd name="connsiteX42" fmla="*/ 387302 w 410460"/>
                <a:gd name="connsiteY42" fmla="*/ 224620 h 228112"/>
                <a:gd name="connsiteX43" fmla="*/ 383605 w 410460"/>
                <a:gd name="connsiteY43" fmla="*/ 226102 h 228112"/>
                <a:gd name="connsiteX44" fmla="*/ 379908 w 410460"/>
                <a:gd name="connsiteY44" fmla="*/ 226834 h 228112"/>
                <a:gd name="connsiteX45" fmla="*/ 376228 w 410460"/>
                <a:gd name="connsiteY45" fmla="*/ 227567 h 228112"/>
                <a:gd name="connsiteX46" fmla="*/ 371799 w 410460"/>
                <a:gd name="connsiteY46" fmla="*/ 228299 h 228112"/>
                <a:gd name="connsiteX47" fmla="*/ 39582 w 410460"/>
                <a:gd name="connsiteY47" fmla="*/ 228299 h 228112"/>
                <a:gd name="connsiteX48" fmla="*/ 35890 w 410460"/>
                <a:gd name="connsiteY48" fmla="*/ 227567 h 228112"/>
                <a:gd name="connsiteX49" fmla="*/ 32200 w 410460"/>
                <a:gd name="connsiteY49" fmla="*/ 226834 h 228112"/>
                <a:gd name="connsiteX50" fmla="*/ 28508 w 410460"/>
                <a:gd name="connsiteY50" fmla="*/ 226102 h 228112"/>
                <a:gd name="connsiteX51" fmla="*/ 24816 w 410460"/>
                <a:gd name="connsiteY51" fmla="*/ 224620 h 228112"/>
                <a:gd name="connsiteX52" fmla="*/ 21126 w 410460"/>
                <a:gd name="connsiteY52" fmla="*/ 223137 h 228112"/>
                <a:gd name="connsiteX53" fmla="*/ 18172 w 410460"/>
                <a:gd name="connsiteY53" fmla="*/ 221655 h 228112"/>
                <a:gd name="connsiteX54" fmla="*/ 15220 w 410460"/>
                <a:gd name="connsiteY54" fmla="*/ 218708 h 228112"/>
                <a:gd name="connsiteX55" fmla="*/ 12267 w 410460"/>
                <a:gd name="connsiteY55" fmla="*/ 216493 h 228112"/>
                <a:gd name="connsiteX56" fmla="*/ 10052 w 410460"/>
                <a:gd name="connsiteY56" fmla="*/ 213546 h 228112"/>
                <a:gd name="connsiteX57" fmla="*/ 7098 w 410460"/>
                <a:gd name="connsiteY57" fmla="*/ 210581 h 228112"/>
                <a:gd name="connsiteX58" fmla="*/ 5623 w 410460"/>
                <a:gd name="connsiteY58" fmla="*/ 207634 h 228112"/>
                <a:gd name="connsiteX59" fmla="*/ 4146 w 410460"/>
                <a:gd name="connsiteY59" fmla="*/ 203937 h 228112"/>
                <a:gd name="connsiteX60" fmla="*/ 2669 w 410460"/>
                <a:gd name="connsiteY60" fmla="*/ 200257 h 228112"/>
                <a:gd name="connsiteX61" fmla="*/ 1931 w 410460"/>
                <a:gd name="connsiteY61" fmla="*/ 196560 h 228112"/>
                <a:gd name="connsiteX62" fmla="*/ 1193 w 410460"/>
                <a:gd name="connsiteY62" fmla="*/ 192863 h 228112"/>
                <a:gd name="connsiteX63" fmla="*/ 454 w 410460"/>
                <a:gd name="connsiteY63" fmla="*/ 189183 h 228112"/>
                <a:gd name="connsiteX64" fmla="*/ 4146 w 410460"/>
                <a:gd name="connsiteY64" fmla="*/ 189183 h 228112"/>
                <a:gd name="connsiteX65" fmla="*/ 4146 w 410460"/>
                <a:gd name="connsiteY65" fmla="*/ 192863 h 228112"/>
                <a:gd name="connsiteX66" fmla="*/ 4146 w 410460"/>
                <a:gd name="connsiteY66" fmla="*/ 192863 h 228112"/>
                <a:gd name="connsiteX67" fmla="*/ 4884 w 410460"/>
                <a:gd name="connsiteY67" fmla="*/ 196560 h 228112"/>
                <a:gd name="connsiteX68" fmla="*/ 4884 w 410460"/>
                <a:gd name="connsiteY68" fmla="*/ 195828 h 228112"/>
                <a:gd name="connsiteX69" fmla="*/ 5623 w 410460"/>
                <a:gd name="connsiteY69" fmla="*/ 199507 h 228112"/>
                <a:gd name="connsiteX70" fmla="*/ 5623 w 410460"/>
                <a:gd name="connsiteY70" fmla="*/ 199507 h 228112"/>
                <a:gd name="connsiteX71" fmla="*/ 6361 w 410460"/>
                <a:gd name="connsiteY71" fmla="*/ 203204 h 228112"/>
                <a:gd name="connsiteX72" fmla="*/ 6361 w 410460"/>
                <a:gd name="connsiteY72" fmla="*/ 203204 h 228112"/>
                <a:gd name="connsiteX73" fmla="*/ 8575 w 410460"/>
                <a:gd name="connsiteY73" fmla="*/ 206152 h 228112"/>
                <a:gd name="connsiteX74" fmla="*/ 7838 w 410460"/>
                <a:gd name="connsiteY74" fmla="*/ 206152 h 228112"/>
                <a:gd name="connsiteX75" fmla="*/ 10052 w 410460"/>
                <a:gd name="connsiteY75" fmla="*/ 209116 h 228112"/>
                <a:gd name="connsiteX76" fmla="*/ 10052 w 410460"/>
                <a:gd name="connsiteY76" fmla="*/ 209116 h 228112"/>
                <a:gd name="connsiteX77" fmla="*/ 12267 w 410460"/>
                <a:gd name="connsiteY77" fmla="*/ 212063 h 228112"/>
                <a:gd name="connsiteX78" fmla="*/ 12267 w 410460"/>
                <a:gd name="connsiteY78" fmla="*/ 212063 h 228112"/>
                <a:gd name="connsiteX79" fmla="*/ 14482 w 410460"/>
                <a:gd name="connsiteY79" fmla="*/ 214278 h 228112"/>
                <a:gd name="connsiteX80" fmla="*/ 14482 w 410460"/>
                <a:gd name="connsiteY80" fmla="*/ 214278 h 228112"/>
                <a:gd name="connsiteX81" fmla="*/ 16697 w 410460"/>
                <a:gd name="connsiteY81" fmla="*/ 216493 h 228112"/>
                <a:gd name="connsiteX82" fmla="*/ 16697 w 410460"/>
                <a:gd name="connsiteY82" fmla="*/ 216493 h 228112"/>
                <a:gd name="connsiteX83" fmla="*/ 19649 w 410460"/>
                <a:gd name="connsiteY83" fmla="*/ 218708 h 228112"/>
                <a:gd name="connsiteX84" fmla="*/ 19649 w 410460"/>
                <a:gd name="connsiteY84" fmla="*/ 218708 h 228112"/>
                <a:gd name="connsiteX85" fmla="*/ 22602 w 410460"/>
                <a:gd name="connsiteY85" fmla="*/ 220922 h 228112"/>
                <a:gd name="connsiteX86" fmla="*/ 22602 w 410460"/>
                <a:gd name="connsiteY86" fmla="*/ 220190 h 228112"/>
                <a:gd name="connsiteX87" fmla="*/ 25556 w 410460"/>
                <a:gd name="connsiteY87" fmla="*/ 222405 h 228112"/>
                <a:gd name="connsiteX88" fmla="*/ 25556 w 410460"/>
                <a:gd name="connsiteY88" fmla="*/ 222405 h 228112"/>
                <a:gd name="connsiteX89" fmla="*/ 29246 w 410460"/>
                <a:gd name="connsiteY89" fmla="*/ 223137 h 228112"/>
                <a:gd name="connsiteX90" fmla="*/ 29246 w 410460"/>
                <a:gd name="connsiteY90" fmla="*/ 223137 h 228112"/>
                <a:gd name="connsiteX91" fmla="*/ 32938 w 410460"/>
                <a:gd name="connsiteY91" fmla="*/ 223870 h 228112"/>
                <a:gd name="connsiteX92" fmla="*/ 32200 w 410460"/>
                <a:gd name="connsiteY92" fmla="*/ 223870 h 228112"/>
                <a:gd name="connsiteX93" fmla="*/ 35890 w 410460"/>
                <a:gd name="connsiteY93" fmla="*/ 224620 h 228112"/>
                <a:gd name="connsiteX94" fmla="*/ 376228 w 410460"/>
                <a:gd name="connsiteY94" fmla="*/ 224620 h 228112"/>
                <a:gd name="connsiteX95" fmla="*/ 375496 w 410460"/>
                <a:gd name="connsiteY95" fmla="*/ 224620 h 228112"/>
                <a:gd name="connsiteX96" fmla="*/ 379175 w 410460"/>
                <a:gd name="connsiteY96" fmla="*/ 223870 h 228112"/>
                <a:gd name="connsiteX97" fmla="*/ 379175 w 410460"/>
                <a:gd name="connsiteY97" fmla="*/ 223870 h 228112"/>
                <a:gd name="connsiteX98" fmla="*/ 382872 w 410460"/>
                <a:gd name="connsiteY98" fmla="*/ 223137 h 228112"/>
                <a:gd name="connsiteX99" fmla="*/ 382872 w 410460"/>
                <a:gd name="connsiteY99" fmla="*/ 223137 h 228112"/>
                <a:gd name="connsiteX100" fmla="*/ 385820 w 410460"/>
                <a:gd name="connsiteY100" fmla="*/ 222405 h 228112"/>
                <a:gd name="connsiteX101" fmla="*/ 385820 w 410460"/>
                <a:gd name="connsiteY101" fmla="*/ 222405 h 228112"/>
                <a:gd name="connsiteX102" fmla="*/ 389517 w 410460"/>
                <a:gd name="connsiteY102" fmla="*/ 220190 h 228112"/>
                <a:gd name="connsiteX103" fmla="*/ 389517 w 410460"/>
                <a:gd name="connsiteY103" fmla="*/ 220922 h 228112"/>
                <a:gd name="connsiteX104" fmla="*/ 392464 w 410460"/>
                <a:gd name="connsiteY104" fmla="*/ 218708 h 228112"/>
                <a:gd name="connsiteX105" fmla="*/ 392464 w 410460"/>
                <a:gd name="connsiteY105" fmla="*/ 218708 h 228112"/>
                <a:gd name="connsiteX106" fmla="*/ 394679 w 410460"/>
                <a:gd name="connsiteY106" fmla="*/ 216493 h 228112"/>
                <a:gd name="connsiteX107" fmla="*/ 394679 w 410460"/>
                <a:gd name="connsiteY107" fmla="*/ 216493 h 228112"/>
                <a:gd name="connsiteX108" fmla="*/ 397643 w 410460"/>
                <a:gd name="connsiteY108" fmla="*/ 214278 h 228112"/>
                <a:gd name="connsiteX109" fmla="*/ 397643 w 410460"/>
                <a:gd name="connsiteY109" fmla="*/ 214278 h 228112"/>
                <a:gd name="connsiteX110" fmla="*/ 399858 w 410460"/>
                <a:gd name="connsiteY110" fmla="*/ 212063 h 228112"/>
                <a:gd name="connsiteX111" fmla="*/ 399858 w 410460"/>
                <a:gd name="connsiteY111" fmla="*/ 212063 h 228112"/>
                <a:gd name="connsiteX112" fmla="*/ 402073 w 410460"/>
                <a:gd name="connsiteY112" fmla="*/ 209116 h 228112"/>
                <a:gd name="connsiteX113" fmla="*/ 402073 w 410460"/>
                <a:gd name="connsiteY113" fmla="*/ 209116 h 228112"/>
                <a:gd name="connsiteX114" fmla="*/ 403538 w 410460"/>
                <a:gd name="connsiteY114" fmla="*/ 206152 h 228112"/>
                <a:gd name="connsiteX115" fmla="*/ 403538 w 410460"/>
                <a:gd name="connsiteY115" fmla="*/ 206152 h 228112"/>
                <a:gd name="connsiteX116" fmla="*/ 405020 w 410460"/>
                <a:gd name="connsiteY116" fmla="*/ 203204 h 228112"/>
                <a:gd name="connsiteX117" fmla="*/ 405020 w 410460"/>
                <a:gd name="connsiteY117" fmla="*/ 203204 h 228112"/>
                <a:gd name="connsiteX118" fmla="*/ 406502 w 410460"/>
                <a:gd name="connsiteY118" fmla="*/ 199507 h 228112"/>
                <a:gd name="connsiteX119" fmla="*/ 406502 w 410460"/>
                <a:gd name="connsiteY119" fmla="*/ 199507 h 228112"/>
                <a:gd name="connsiteX120" fmla="*/ 407235 w 410460"/>
                <a:gd name="connsiteY120" fmla="*/ 195828 h 228112"/>
                <a:gd name="connsiteX121" fmla="*/ 407235 w 410460"/>
                <a:gd name="connsiteY121" fmla="*/ 196560 h 228112"/>
                <a:gd name="connsiteX122" fmla="*/ 407967 w 410460"/>
                <a:gd name="connsiteY122" fmla="*/ 192863 h 228112"/>
                <a:gd name="connsiteX123" fmla="*/ 407967 w 410460"/>
                <a:gd name="connsiteY123" fmla="*/ 189183 h 228112"/>
                <a:gd name="connsiteX124" fmla="*/ 407967 w 410460"/>
                <a:gd name="connsiteY124" fmla="*/ 38577 h 228112"/>
                <a:gd name="connsiteX125" fmla="*/ 407967 w 410460"/>
                <a:gd name="connsiteY125" fmla="*/ 39314 h 228112"/>
                <a:gd name="connsiteX126" fmla="*/ 407967 w 410460"/>
                <a:gd name="connsiteY126" fmla="*/ 34885 h 228112"/>
                <a:gd name="connsiteX127" fmla="*/ 407967 w 410460"/>
                <a:gd name="connsiteY127" fmla="*/ 35622 h 228112"/>
                <a:gd name="connsiteX128" fmla="*/ 407235 w 410460"/>
                <a:gd name="connsiteY128" fmla="*/ 31932 h 228112"/>
                <a:gd name="connsiteX129" fmla="*/ 407235 w 410460"/>
                <a:gd name="connsiteY129" fmla="*/ 31932 h 228112"/>
                <a:gd name="connsiteX130" fmla="*/ 406502 w 410460"/>
                <a:gd name="connsiteY130" fmla="*/ 28241 h 228112"/>
                <a:gd name="connsiteX131" fmla="*/ 406502 w 410460"/>
                <a:gd name="connsiteY131" fmla="*/ 28241 h 228112"/>
                <a:gd name="connsiteX132" fmla="*/ 405020 w 410460"/>
                <a:gd name="connsiteY132" fmla="*/ 24549 h 228112"/>
                <a:gd name="connsiteX133" fmla="*/ 405020 w 410460"/>
                <a:gd name="connsiteY133" fmla="*/ 25288 h 228112"/>
                <a:gd name="connsiteX134" fmla="*/ 403538 w 410460"/>
                <a:gd name="connsiteY134" fmla="*/ 21596 h 228112"/>
                <a:gd name="connsiteX135" fmla="*/ 403538 w 410460"/>
                <a:gd name="connsiteY135" fmla="*/ 21596 h 228112"/>
                <a:gd name="connsiteX136" fmla="*/ 402073 w 410460"/>
                <a:gd name="connsiteY136" fmla="*/ 18644 h 228112"/>
                <a:gd name="connsiteX137" fmla="*/ 402073 w 410460"/>
                <a:gd name="connsiteY137" fmla="*/ 18644 h 228112"/>
                <a:gd name="connsiteX138" fmla="*/ 399858 w 410460"/>
                <a:gd name="connsiteY138" fmla="*/ 15690 h 228112"/>
                <a:gd name="connsiteX139" fmla="*/ 399858 w 410460"/>
                <a:gd name="connsiteY139" fmla="*/ 16427 h 228112"/>
                <a:gd name="connsiteX140" fmla="*/ 397643 w 410460"/>
                <a:gd name="connsiteY140" fmla="*/ 13475 h 228112"/>
                <a:gd name="connsiteX141" fmla="*/ 397643 w 410460"/>
                <a:gd name="connsiteY141" fmla="*/ 13475 h 228112"/>
                <a:gd name="connsiteX142" fmla="*/ 394679 w 410460"/>
                <a:gd name="connsiteY142" fmla="*/ 11260 h 228112"/>
                <a:gd name="connsiteX143" fmla="*/ 394679 w 410460"/>
                <a:gd name="connsiteY143" fmla="*/ 11260 h 228112"/>
                <a:gd name="connsiteX144" fmla="*/ 392464 w 410460"/>
                <a:gd name="connsiteY144" fmla="*/ 9045 h 228112"/>
                <a:gd name="connsiteX145" fmla="*/ 392464 w 410460"/>
                <a:gd name="connsiteY145" fmla="*/ 9045 h 228112"/>
                <a:gd name="connsiteX146" fmla="*/ 389517 w 410460"/>
                <a:gd name="connsiteY146" fmla="*/ 7568 h 228112"/>
                <a:gd name="connsiteX147" fmla="*/ 389517 w 410460"/>
                <a:gd name="connsiteY147" fmla="*/ 7568 h 228112"/>
                <a:gd name="connsiteX148" fmla="*/ 385820 w 410460"/>
                <a:gd name="connsiteY148" fmla="*/ 6093 h 228112"/>
                <a:gd name="connsiteX149" fmla="*/ 385820 w 410460"/>
                <a:gd name="connsiteY149" fmla="*/ 6093 h 228112"/>
                <a:gd name="connsiteX150" fmla="*/ 382872 w 410460"/>
                <a:gd name="connsiteY150" fmla="*/ 4616 h 228112"/>
                <a:gd name="connsiteX151" fmla="*/ 382872 w 410460"/>
                <a:gd name="connsiteY151" fmla="*/ 4616 h 228112"/>
                <a:gd name="connsiteX152" fmla="*/ 379175 w 410460"/>
                <a:gd name="connsiteY152" fmla="*/ 3878 h 228112"/>
                <a:gd name="connsiteX153" fmla="*/ 379175 w 410460"/>
                <a:gd name="connsiteY153" fmla="*/ 3878 h 228112"/>
                <a:gd name="connsiteX154" fmla="*/ 375496 w 410460"/>
                <a:gd name="connsiteY154" fmla="*/ 3139 h 228112"/>
                <a:gd name="connsiteX155" fmla="*/ 376228 w 410460"/>
                <a:gd name="connsiteY155" fmla="*/ 3139 h 228112"/>
                <a:gd name="connsiteX156" fmla="*/ 35890 w 410460"/>
                <a:gd name="connsiteY156" fmla="*/ 3139 h 228112"/>
                <a:gd name="connsiteX157" fmla="*/ 32200 w 410460"/>
                <a:gd name="connsiteY157" fmla="*/ 3878 h 228112"/>
                <a:gd name="connsiteX158" fmla="*/ 32938 w 410460"/>
                <a:gd name="connsiteY158" fmla="*/ 3878 h 228112"/>
                <a:gd name="connsiteX159" fmla="*/ 29246 w 410460"/>
                <a:gd name="connsiteY159" fmla="*/ 4616 h 228112"/>
                <a:gd name="connsiteX160" fmla="*/ 29246 w 410460"/>
                <a:gd name="connsiteY160" fmla="*/ 4616 h 228112"/>
                <a:gd name="connsiteX161" fmla="*/ 25556 w 410460"/>
                <a:gd name="connsiteY161" fmla="*/ 6093 h 228112"/>
                <a:gd name="connsiteX162" fmla="*/ 25556 w 410460"/>
                <a:gd name="connsiteY162" fmla="*/ 6093 h 228112"/>
                <a:gd name="connsiteX163" fmla="*/ 22602 w 410460"/>
                <a:gd name="connsiteY163" fmla="*/ 7568 h 228112"/>
                <a:gd name="connsiteX164" fmla="*/ 22602 w 410460"/>
                <a:gd name="connsiteY164" fmla="*/ 7568 h 228112"/>
                <a:gd name="connsiteX165" fmla="*/ 19649 w 410460"/>
                <a:gd name="connsiteY165" fmla="*/ 9045 h 228112"/>
                <a:gd name="connsiteX166" fmla="*/ 19649 w 410460"/>
                <a:gd name="connsiteY166" fmla="*/ 9045 h 228112"/>
                <a:gd name="connsiteX167" fmla="*/ 16697 w 410460"/>
                <a:gd name="connsiteY167" fmla="*/ 11260 h 228112"/>
                <a:gd name="connsiteX168" fmla="*/ 16697 w 410460"/>
                <a:gd name="connsiteY168" fmla="*/ 11260 h 228112"/>
                <a:gd name="connsiteX169" fmla="*/ 14482 w 410460"/>
                <a:gd name="connsiteY169" fmla="*/ 13475 h 228112"/>
                <a:gd name="connsiteX170" fmla="*/ 14482 w 410460"/>
                <a:gd name="connsiteY170" fmla="*/ 13475 h 228112"/>
                <a:gd name="connsiteX171" fmla="*/ 12267 w 410460"/>
                <a:gd name="connsiteY171" fmla="*/ 16427 h 228112"/>
                <a:gd name="connsiteX172" fmla="*/ 12267 w 410460"/>
                <a:gd name="connsiteY172" fmla="*/ 15690 h 228112"/>
                <a:gd name="connsiteX173" fmla="*/ 10052 w 410460"/>
                <a:gd name="connsiteY173" fmla="*/ 18644 h 228112"/>
                <a:gd name="connsiteX174" fmla="*/ 10052 w 410460"/>
                <a:gd name="connsiteY174" fmla="*/ 18644 h 228112"/>
                <a:gd name="connsiteX175" fmla="*/ 7838 w 410460"/>
                <a:gd name="connsiteY175" fmla="*/ 21596 h 228112"/>
                <a:gd name="connsiteX176" fmla="*/ 8575 w 410460"/>
                <a:gd name="connsiteY176" fmla="*/ 21596 h 228112"/>
                <a:gd name="connsiteX177" fmla="*/ 6361 w 410460"/>
                <a:gd name="connsiteY177" fmla="*/ 25288 h 228112"/>
                <a:gd name="connsiteX178" fmla="*/ 6361 w 410460"/>
                <a:gd name="connsiteY178" fmla="*/ 24549 h 228112"/>
                <a:gd name="connsiteX179" fmla="*/ 5623 w 410460"/>
                <a:gd name="connsiteY179" fmla="*/ 28241 h 228112"/>
                <a:gd name="connsiteX180" fmla="*/ 5623 w 410460"/>
                <a:gd name="connsiteY180" fmla="*/ 28241 h 228112"/>
                <a:gd name="connsiteX181" fmla="*/ 4884 w 410460"/>
                <a:gd name="connsiteY181" fmla="*/ 31932 h 228112"/>
                <a:gd name="connsiteX182" fmla="*/ 4884 w 410460"/>
                <a:gd name="connsiteY182" fmla="*/ 31932 h 228112"/>
                <a:gd name="connsiteX183" fmla="*/ 4146 w 410460"/>
                <a:gd name="connsiteY183" fmla="*/ 35622 h 228112"/>
                <a:gd name="connsiteX184" fmla="*/ 4146 w 410460"/>
                <a:gd name="connsiteY184" fmla="*/ 34885 h 228112"/>
                <a:gd name="connsiteX185" fmla="*/ 4146 w 410460"/>
                <a:gd name="connsiteY185" fmla="*/ 39314 h 228112"/>
                <a:gd name="connsiteX186" fmla="*/ 4146 w 410460"/>
                <a:gd name="connsiteY186" fmla="*/ 38577 h 22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410460" h="228112">
                  <a:moveTo>
                    <a:pt x="454" y="38577"/>
                  </a:moveTo>
                  <a:lnTo>
                    <a:pt x="1193" y="34885"/>
                  </a:lnTo>
                  <a:lnTo>
                    <a:pt x="1931" y="31193"/>
                  </a:lnTo>
                  <a:lnTo>
                    <a:pt x="2669" y="27503"/>
                  </a:lnTo>
                  <a:lnTo>
                    <a:pt x="4146" y="23811"/>
                  </a:lnTo>
                  <a:lnTo>
                    <a:pt x="5623" y="20119"/>
                  </a:lnTo>
                  <a:lnTo>
                    <a:pt x="7098" y="17167"/>
                  </a:lnTo>
                  <a:lnTo>
                    <a:pt x="10052" y="14214"/>
                  </a:lnTo>
                  <a:lnTo>
                    <a:pt x="12267" y="11260"/>
                  </a:lnTo>
                  <a:lnTo>
                    <a:pt x="15220" y="9045"/>
                  </a:lnTo>
                  <a:lnTo>
                    <a:pt x="18172" y="6831"/>
                  </a:lnTo>
                  <a:lnTo>
                    <a:pt x="21126" y="4616"/>
                  </a:lnTo>
                  <a:lnTo>
                    <a:pt x="24816" y="3141"/>
                  </a:lnTo>
                  <a:lnTo>
                    <a:pt x="28508" y="1663"/>
                  </a:lnTo>
                  <a:lnTo>
                    <a:pt x="32200" y="926"/>
                  </a:lnTo>
                  <a:lnTo>
                    <a:pt x="35890" y="186"/>
                  </a:lnTo>
                  <a:lnTo>
                    <a:pt x="376228" y="186"/>
                  </a:lnTo>
                  <a:lnTo>
                    <a:pt x="379908" y="926"/>
                  </a:lnTo>
                  <a:lnTo>
                    <a:pt x="383605" y="1663"/>
                  </a:lnTo>
                  <a:lnTo>
                    <a:pt x="387302" y="3141"/>
                  </a:lnTo>
                  <a:lnTo>
                    <a:pt x="390982" y="4616"/>
                  </a:lnTo>
                  <a:lnTo>
                    <a:pt x="393946" y="6831"/>
                  </a:lnTo>
                  <a:lnTo>
                    <a:pt x="396893" y="9045"/>
                  </a:lnTo>
                  <a:lnTo>
                    <a:pt x="399841" y="11260"/>
                  </a:lnTo>
                  <a:lnTo>
                    <a:pt x="402055" y="14214"/>
                  </a:lnTo>
                  <a:lnTo>
                    <a:pt x="404270" y="17167"/>
                  </a:lnTo>
                  <a:lnTo>
                    <a:pt x="406485" y="20119"/>
                  </a:lnTo>
                  <a:lnTo>
                    <a:pt x="407967" y="23811"/>
                  </a:lnTo>
                  <a:lnTo>
                    <a:pt x="409450" y="27503"/>
                  </a:lnTo>
                  <a:lnTo>
                    <a:pt x="410182" y="31193"/>
                  </a:lnTo>
                  <a:lnTo>
                    <a:pt x="410914" y="34885"/>
                  </a:lnTo>
                  <a:lnTo>
                    <a:pt x="410914" y="192863"/>
                  </a:lnTo>
                  <a:lnTo>
                    <a:pt x="410182" y="196560"/>
                  </a:lnTo>
                  <a:lnTo>
                    <a:pt x="409450" y="200257"/>
                  </a:lnTo>
                  <a:lnTo>
                    <a:pt x="407967" y="203937"/>
                  </a:lnTo>
                  <a:lnTo>
                    <a:pt x="406485" y="207634"/>
                  </a:lnTo>
                  <a:lnTo>
                    <a:pt x="404270" y="210581"/>
                  </a:lnTo>
                  <a:lnTo>
                    <a:pt x="402055" y="213546"/>
                  </a:lnTo>
                  <a:lnTo>
                    <a:pt x="399841" y="216493"/>
                  </a:lnTo>
                  <a:lnTo>
                    <a:pt x="396893" y="218708"/>
                  </a:lnTo>
                  <a:lnTo>
                    <a:pt x="393946" y="221655"/>
                  </a:lnTo>
                  <a:lnTo>
                    <a:pt x="390982" y="223137"/>
                  </a:lnTo>
                  <a:lnTo>
                    <a:pt x="387302" y="224620"/>
                  </a:lnTo>
                  <a:lnTo>
                    <a:pt x="383605" y="226102"/>
                  </a:lnTo>
                  <a:lnTo>
                    <a:pt x="379908" y="226834"/>
                  </a:lnTo>
                  <a:lnTo>
                    <a:pt x="376228" y="227567"/>
                  </a:lnTo>
                  <a:lnTo>
                    <a:pt x="371799" y="228299"/>
                  </a:lnTo>
                  <a:lnTo>
                    <a:pt x="39582" y="228299"/>
                  </a:lnTo>
                  <a:lnTo>
                    <a:pt x="35890" y="227567"/>
                  </a:lnTo>
                  <a:lnTo>
                    <a:pt x="32200" y="226834"/>
                  </a:lnTo>
                  <a:lnTo>
                    <a:pt x="28508" y="226102"/>
                  </a:lnTo>
                  <a:lnTo>
                    <a:pt x="24816" y="224620"/>
                  </a:lnTo>
                  <a:lnTo>
                    <a:pt x="21126" y="223137"/>
                  </a:lnTo>
                  <a:lnTo>
                    <a:pt x="18172" y="221655"/>
                  </a:lnTo>
                  <a:lnTo>
                    <a:pt x="15220" y="218708"/>
                  </a:lnTo>
                  <a:lnTo>
                    <a:pt x="12267" y="216493"/>
                  </a:lnTo>
                  <a:lnTo>
                    <a:pt x="10052" y="213546"/>
                  </a:lnTo>
                  <a:lnTo>
                    <a:pt x="7098" y="210581"/>
                  </a:lnTo>
                  <a:lnTo>
                    <a:pt x="5623" y="207634"/>
                  </a:lnTo>
                  <a:lnTo>
                    <a:pt x="4146" y="203937"/>
                  </a:lnTo>
                  <a:lnTo>
                    <a:pt x="2669" y="200257"/>
                  </a:lnTo>
                  <a:lnTo>
                    <a:pt x="1931" y="196560"/>
                  </a:lnTo>
                  <a:lnTo>
                    <a:pt x="1193" y="192863"/>
                  </a:lnTo>
                  <a:lnTo>
                    <a:pt x="454" y="189183"/>
                  </a:lnTo>
                  <a:close/>
                  <a:moveTo>
                    <a:pt x="4146" y="189183"/>
                  </a:moveTo>
                  <a:lnTo>
                    <a:pt x="4146" y="192863"/>
                  </a:lnTo>
                  <a:lnTo>
                    <a:pt x="4146" y="192863"/>
                  </a:lnTo>
                  <a:lnTo>
                    <a:pt x="4884" y="196560"/>
                  </a:lnTo>
                  <a:lnTo>
                    <a:pt x="4884" y="195828"/>
                  </a:lnTo>
                  <a:lnTo>
                    <a:pt x="5623" y="199507"/>
                  </a:lnTo>
                  <a:lnTo>
                    <a:pt x="5623" y="199507"/>
                  </a:lnTo>
                  <a:lnTo>
                    <a:pt x="6361" y="203204"/>
                  </a:lnTo>
                  <a:lnTo>
                    <a:pt x="6361" y="203204"/>
                  </a:lnTo>
                  <a:lnTo>
                    <a:pt x="8575" y="206152"/>
                  </a:lnTo>
                  <a:lnTo>
                    <a:pt x="7838" y="206152"/>
                  </a:lnTo>
                  <a:lnTo>
                    <a:pt x="10052" y="209116"/>
                  </a:lnTo>
                  <a:lnTo>
                    <a:pt x="10052" y="209116"/>
                  </a:lnTo>
                  <a:lnTo>
                    <a:pt x="12267" y="212063"/>
                  </a:lnTo>
                  <a:lnTo>
                    <a:pt x="12267" y="212063"/>
                  </a:lnTo>
                  <a:lnTo>
                    <a:pt x="14482" y="214278"/>
                  </a:lnTo>
                  <a:lnTo>
                    <a:pt x="14482" y="214278"/>
                  </a:lnTo>
                  <a:lnTo>
                    <a:pt x="16697" y="216493"/>
                  </a:lnTo>
                  <a:lnTo>
                    <a:pt x="16697" y="216493"/>
                  </a:lnTo>
                  <a:lnTo>
                    <a:pt x="19649" y="218708"/>
                  </a:lnTo>
                  <a:lnTo>
                    <a:pt x="19649" y="218708"/>
                  </a:lnTo>
                  <a:lnTo>
                    <a:pt x="22602" y="220922"/>
                  </a:lnTo>
                  <a:lnTo>
                    <a:pt x="22602" y="220190"/>
                  </a:lnTo>
                  <a:lnTo>
                    <a:pt x="25556" y="222405"/>
                  </a:lnTo>
                  <a:lnTo>
                    <a:pt x="25556" y="222405"/>
                  </a:lnTo>
                  <a:lnTo>
                    <a:pt x="29246" y="223137"/>
                  </a:lnTo>
                  <a:lnTo>
                    <a:pt x="29246" y="223137"/>
                  </a:lnTo>
                  <a:lnTo>
                    <a:pt x="32938" y="223870"/>
                  </a:lnTo>
                  <a:lnTo>
                    <a:pt x="32200" y="223870"/>
                  </a:lnTo>
                  <a:lnTo>
                    <a:pt x="35890" y="224620"/>
                  </a:lnTo>
                  <a:lnTo>
                    <a:pt x="376228" y="224620"/>
                  </a:lnTo>
                  <a:lnTo>
                    <a:pt x="375496" y="224620"/>
                  </a:lnTo>
                  <a:lnTo>
                    <a:pt x="379175" y="223870"/>
                  </a:lnTo>
                  <a:lnTo>
                    <a:pt x="379175" y="223870"/>
                  </a:lnTo>
                  <a:lnTo>
                    <a:pt x="382872" y="223137"/>
                  </a:lnTo>
                  <a:lnTo>
                    <a:pt x="382872" y="223137"/>
                  </a:lnTo>
                  <a:lnTo>
                    <a:pt x="385820" y="222405"/>
                  </a:lnTo>
                  <a:lnTo>
                    <a:pt x="385820" y="222405"/>
                  </a:lnTo>
                  <a:lnTo>
                    <a:pt x="389517" y="220190"/>
                  </a:lnTo>
                  <a:lnTo>
                    <a:pt x="389517" y="220922"/>
                  </a:lnTo>
                  <a:lnTo>
                    <a:pt x="392464" y="218708"/>
                  </a:lnTo>
                  <a:lnTo>
                    <a:pt x="392464" y="218708"/>
                  </a:lnTo>
                  <a:lnTo>
                    <a:pt x="394679" y="216493"/>
                  </a:lnTo>
                  <a:lnTo>
                    <a:pt x="394679" y="216493"/>
                  </a:lnTo>
                  <a:lnTo>
                    <a:pt x="397643" y="214278"/>
                  </a:lnTo>
                  <a:lnTo>
                    <a:pt x="397643" y="214278"/>
                  </a:lnTo>
                  <a:lnTo>
                    <a:pt x="399858" y="212063"/>
                  </a:lnTo>
                  <a:lnTo>
                    <a:pt x="399858" y="212063"/>
                  </a:lnTo>
                  <a:lnTo>
                    <a:pt x="402073" y="209116"/>
                  </a:lnTo>
                  <a:lnTo>
                    <a:pt x="402073" y="209116"/>
                  </a:lnTo>
                  <a:lnTo>
                    <a:pt x="403538" y="206152"/>
                  </a:lnTo>
                  <a:lnTo>
                    <a:pt x="403538" y="206152"/>
                  </a:lnTo>
                  <a:lnTo>
                    <a:pt x="405020" y="203204"/>
                  </a:lnTo>
                  <a:lnTo>
                    <a:pt x="405020" y="203204"/>
                  </a:lnTo>
                  <a:lnTo>
                    <a:pt x="406502" y="199507"/>
                  </a:lnTo>
                  <a:lnTo>
                    <a:pt x="406502" y="199507"/>
                  </a:lnTo>
                  <a:lnTo>
                    <a:pt x="407235" y="195828"/>
                  </a:lnTo>
                  <a:lnTo>
                    <a:pt x="407235" y="196560"/>
                  </a:lnTo>
                  <a:lnTo>
                    <a:pt x="407967" y="192863"/>
                  </a:lnTo>
                  <a:lnTo>
                    <a:pt x="407967" y="189183"/>
                  </a:lnTo>
                  <a:lnTo>
                    <a:pt x="407967" y="38577"/>
                  </a:lnTo>
                  <a:lnTo>
                    <a:pt x="407967" y="39314"/>
                  </a:lnTo>
                  <a:lnTo>
                    <a:pt x="407967" y="34885"/>
                  </a:lnTo>
                  <a:lnTo>
                    <a:pt x="407967" y="35622"/>
                  </a:lnTo>
                  <a:lnTo>
                    <a:pt x="407235" y="31932"/>
                  </a:lnTo>
                  <a:lnTo>
                    <a:pt x="407235" y="31932"/>
                  </a:lnTo>
                  <a:lnTo>
                    <a:pt x="406502" y="28241"/>
                  </a:lnTo>
                  <a:lnTo>
                    <a:pt x="406502" y="28241"/>
                  </a:lnTo>
                  <a:lnTo>
                    <a:pt x="405020" y="24549"/>
                  </a:lnTo>
                  <a:lnTo>
                    <a:pt x="405020" y="25288"/>
                  </a:lnTo>
                  <a:lnTo>
                    <a:pt x="403538" y="21596"/>
                  </a:lnTo>
                  <a:lnTo>
                    <a:pt x="403538" y="21596"/>
                  </a:lnTo>
                  <a:lnTo>
                    <a:pt x="402073" y="18644"/>
                  </a:lnTo>
                  <a:lnTo>
                    <a:pt x="402073" y="18644"/>
                  </a:lnTo>
                  <a:lnTo>
                    <a:pt x="399858" y="15690"/>
                  </a:lnTo>
                  <a:lnTo>
                    <a:pt x="399858" y="16427"/>
                  </a:lnTo>
                  <a:lnTo>
                    <a:pt x="397643" y="13475"/>
                  </a:lnTo>
                  <a:lnTo>
                    <a:pt x="397643" y="13475"/>
                  </a:lnTo>
                  <a:lnTo>
                    <a:pt x="394679" y="11260"/>
                  </a:lnTo>
                  <a:lnTo>
                    <a:pt x="394679" y="11260"/>
                  </a:lnTo>
                  <a:lnTo>
                    <a:pt x="392464" y="9045"/>
                  </a:lnTo>
                  <a:lnTo>
                    <a:pt x="392464" y="9045"/>
                  </a:lnTo>
                  <a:lnTo>
                    <a:pt x="389517" y="7568"/>
                  </a:lnTo>
                  <a:lnTo>
                    <a:pt x="389517" y="7568"/>
                  </a:lnTo>
                  <a:lnTo>
                    <a:pt x="385820" y="6093"/>
                  </a:lnTo>
                  <a:lnTo>
                    <a:pt x="385820" y="6093"/>
                  </a:lnTo>
                  <a:lnTo>
                    <a:pt x="382872" y="4616"/>
                  </a:lnTo>
                  <a:lnTo>
                    <a:pt x="382872" y="4616"/>
                  </a:lnTo>
                  <a:lnTo>
                    <a:pt x="379175" y="3878"/>
                  </a:lnTo>
                  <a:lnTo>
                    <a:pt x="379175" y="3878"/>
                  </a:lnTo>
                  <a:lnTo>
                    <a:pt x="375496" y="3139"/>
                  </a:lnTo>
                  <a:lnTo>
                    <a:pt x="376228" y="3139"/>
                  </a:lnTo>
                  <a:lnTo>
                    <a:pt x="35890" y="3139"/>
                  </a:lnTo>
                  <a:lnTo>
                    <a:pt x="32200" y="3878"/>
                  </a:lnTo>
                  <a:lnTo>
                    <a:pt x="32938" y="3878"/>
                  </a:lnTo>
                  <a:lnTo>
                    <a:pt x="29246" y="4616"/>
                  </a:lnTo>
                  <a:lnTo>
                    <a:pt x="29246" y="4616"/>
                  </a:lnTo>
                  <a:lnTo>
                    <a:pt x="25556" y="6093"/>
                  </a:lnTo>
                  <a:lnTo>
                    <a:pt x="25556" y="6093"/>
                  </a:lnTo>
                  <a:lnTo>
                    <a:pt x="22602" y="7568"/>
                  </a:lnTo>
                  <a:lnTo>
                    <a:pt x="22602" y="7568"/>
                  </a:lnTo>
                  <a:lnTo>
                    <a:pt x="19649" y="9045"/>
                  </a:lnTo>
                  <a:lnTo>
                    <a:pt x="19649" y="9045"/>
                  </a:lnTo>
                  <a:lnTo>
                    <a:pt x="16697" y="11260"/>
                  </a:lnTo>
                  <a:lnTo>
                    <a:pt x="16697" y="11260"/>
                  </a:lnTo>
                  <a:lnTo>
                    <a:pt x="14482" y="13475"/>
                  </a:lnTo>
                  <a:lnTo>
                    <a:pt x="14482" y="13475"/>
                  </a:lnTo>
                  <a:lnTo>
                    <a:pt x="12267" y="16427"/>
                  </a:lnTo>
                  <a:lnTo>
                    <a:pt x="12267" y="15690"/>
                  </a:lnTo>
                  <a:lnTo>
                    <a:pt x="10052" y="18644"/>
                  </a:lnTo>
                  <a:lnTo>
                    <a:pt x="10052" y="18644"/>
                  </a:lnTo>
                  <a:lnTo>
                    <a:pt x="7838" y="21596"/>
                  </a:lnTo>
                  <a:lnTo>
                    <a:pt x="8575" y="21596"/>
                  </a:lnTo>
                  <a:lnTo>
                    <a:pt x="6361" y="25288"/>
                  </a:lnTo>
                  <a:lnTo>
                    <a:pt x="6361" y="24549"/>
                  </a:lnTo>
                  <a:lnTo>
                    <a:pt x="5623" y="28241"/>
                  </a:lnTo>
                  <a:lnTo>
                    <a:pt x="5623" y="28241"/>
                  </a:lnTo>
                  <a:lnTo>
                    <a:pt x="4884" y="31932"/>
                  </a:lnTo>
                  <a:lnTo>
                    <a:pt x="4884" y="31932"/>
                  </a:lnTo>
                  <a:lnTo>
                    <a:pt x="4146" y="35622"/>
                  </a:lnTo>
                  <a:lnTo>
                    <a:pt x="4146" y="34885"/>
                  </a:lnTo>
                  <a:lnTo>
                    <a:pt x="4146" y="39314"/>
                  </a:lnTo>
                  <a:lnTo>
                    <a:pt x="4146" y="38577"/>
                  </a:lnTo>
                </a:path>
              </a:pathLst>
            </a:custGeom>
            <a:solidFill>
              <a:srgbClr val="2E75B6"/>
            </a:solidFill>
            <a:ln w="737" cap="flat">
              <a:noFill/>
              <a:prstDash val="solid"/>
              <a:miter/>
            </a:ln>
          </p:spPr>
          <p:txBody>
            <a:bodyPr rtlCol="0" anchor="ctr"/>
            <a:lstStyle/>
            <a:p>
              <a:endParaRPr lang="en-US"/>
            </a:p>
          </p:txBody>
        </p:sp>
        <p:sp>
          <p:nvSpPr>
            <p:cNvPr id="376" name="TextBox 375">
              <a:extLst>
                <a:ext uri="{FF2B5EF4-FFF2-40B4-BE49-F238E27FC236}">
                  <a16:creationId xmlns:a16="http://schemas.microsoft.com/office/drawing/2014/main" id="{76EAEC71-7FDE-4036-BD48-ECAE7394C5E6}"/>
                </a:ext>
              </a:extLst>
            </p:cNvPr>
            <p:cNvSpPr txBox="1"/>
            <p:nvPr/>
          </p:nvSpPr>
          <p:spPr>
            <a:xfrm>
              <a:off x="8622562" y="3563564"/>
              <a:ext cx="281313"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t>
              </a:r>
            </a:p>
          </p:txBody>
        </p:sp>
        <p:sp>
          <p:nvSpPr>
            <p:cNvPr id="377" name="Freeform: Shape 376">
              <a:extLst>
                <a:ext uri="{FF2B5EF4-FFF2-40B4-BE49-F238E27FC236}">
                  <a16:creationId xmlns:a16="http://schemas.microsoft.com/office/drawing/2014/main" id="{A5C8CB6F-C7A4-4033-93F0-4CA0D95772AA}"/>
                </a:ext>
              </a:extLst>
            </p:cNvPr>
            <p:cNvSpPr/>
            <p:nvPr/>
          </p:nvSpPr>
          <p:spPr>
            <a:xfrm>
              <a:off x="9010032" y="3553176"/>
              <a:ext cx="427447" cy="224420"/>
            </a:xfrm>
            <a:custGeom>
              <a:avLst/>
              <a:gdLst>
                <a:gd name="connsiteX0" fmla="*/ 527 w 427447"/>
                <a:gd name="connsiteY0" fmla="*/ 37099 h 224420"/>
                <a:gd name="connsiteX1" fmla="*/ 37446 w 427447"/>
                <a:gd name="connsiteY1" fmla="*/ 186 h 224420"/>
                <a:gd name="connsiteX2" fmla="*/ 390324 w 427447"/>
                <a:gd name="connsiteY2" fmla="*/ 186 h 224420"/>
                <a:gd name="connsiteX3" fmla="*/ 427975 w 427447"/>
                <a:gd name="connsiteY3" fmla="*/ 37099 h 224420"/>
                <a:gd name="connsiteX4" fmla="*/ 427975 w 427447"/>
                <a:gd name="connsiteY4" fmla="*/ 187706 h 224420"/>
                <a:gd name="connsiteX5" fmla="*/ 390324 w 427447"/>
                <a:gd name="connsiteY5" fmla="*/ 224607 h 224420"/>
                <a:gd name="connsiteX6" fmla="*/ 37446 w 427447"/>
                <a:gd name="connsiteY6" fmla="*/ 224607 h 224420"/>
                <a:gd name="connsiteX7" fmla="*/ 527 w 427447"/>
                <a:gd name="connsiteY7" fmla="*/ 187706 h 22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7447" h="224420">
                  <a:moveTo>
                    <a:pt x="527" y="37099"/>
                  </a:moveTo>
                  <a:cubicBezTo>
                    <a:pt x="527" y="16427"/>
                    <a:pt x="16763" y="186"/>
                    <a:pt x="37446" y="186"/>
                  </a:cubicBezTo>
                  <a:lnTo>
                    <a:pt x="390324" y="186"/>
                  </a:lnTo>
                  <a:cubicBezTo>
                    <a:pt x="410989" y="186"/>
                    <a:pt x="427975" y="16427"/>
                    <a:pt x="427975" y="37099"/>
                  </a:cubicBezTo>
                  <a:lnTo>
                    <a:pt x="427975" y="187706"/>
                  </a:lnTo>
                  <a:cubicBezTo>
                    <a:pt x="427975" y="208372"/>
                    <a:pt x="410989" y="224607"/>
                    <a:pt x="390324" y="224607"/>
                  </a:cubicBezTo>
                  <a:lnTo>
                    <a:pt x="37446" y="224607"/>
                  </a:lnTo>
                  <a:cubicBezTo>
                    <a:pt x="16763" y="224607"/>
                    <a:pt x="527" y="208372"/>
                    <a:pt x="527" y="187706"/>
                  </a:cubicBezTo>
                </a:path>
              </a:pathLst>
            </a:custGeom>
            <a:solidFill>
              <a:srgbClr val="5B9BD5"/>
            </a:solidFill>
            <a:ln w="737"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68190E5D-6867-4BE3-A202-D10F515826EA}"/>
                </a:ext>
              </a:extLst>
            </p:cNvPr>
            <p:cNvSpPr/>
            <p:nvPr/>
          </p:nvSpPr>
          <p:spPr>
            <a:xfrm>
              <a:off x="9008550" y="3551699"/>
              <a:ext cx="430412" cy="228112"/>
            </a:xfrm>
            <a:custGeom>
              <a:avLst/>
              <a:gdLst>
                <a:gd name="connsiteX0" fmla="*/ 527 w 430412"/>
                <a:gd name="connsiteY0" fmla="*/ 38577 h 228112"/>
                <a:gd name="connsiteX1" fmla="*/ 527 w 430412"/>
                <a:gd name="connsiteY1" fmla="*/ 34885 h 228112"/>
                <a:gd name="connsiteX2" fmla="*/ 1277 w 430412"/>
                <a:gd name="connsiteY2" fmla="*/ 31193 h 228112"/>
                <a:gd name="connsiteX3" fmla="*/ 2010 w 430412"/>
                <a:gd name="connsiteY3" fmla="*/ 27503 h 228112"/>
                <a:gd name="connsiteX4" fmla="*/ 3492 w 430412"/>
                <a:gd name="connsiteY4" fmla="*/ 23811 h 228112"/>
                <a:gd name="connsiteX5" fmla="*/ 4957 w 430412"/>
                <a:gd name="connsiteY5" fmla="*/ 20119 h 228112"/>
                <a:gd name="connsiteX6" fmla="*/ 7172 w 430412"/>
                <a:gd name="connsiteY6" fmla="*/ 17167 h 228112"/>
                <a:gd name="connsiteX7" fmla="*/ 9386 w 430412"/>
                <a:gd name="connsiteY7" fmla="*/ 14214 h 228112"/>
                <a:gd name="connsiteX8" fmla="*/ 11601 w 430412"/>
                <a:gd name="connsiteY8" fmla="*/ 11260 h 228112"/>
                <a:gd name="connsiteX9" fmla="*/ 14566 w 430412"/>
                <a:gd name="connsiteY9" fmla="*/ 9045 h 228112"/>
                <a:gd name="connsiteX10" fmla="*/ 17513 w 430412"/>
                <a:gd name="connsiteY10" fmla="*/ 6831 h 228112"/>
                <a:gd name="connsiteX11" fmla="*/ 20460 w 430412"/>
                <a:gd name="connsiteY11" fmla="*/ 4616 h 228112"/>
                <a:gd name="connsiteX12" fmla="*/ 24157 w 430412"/>
                <a:gd name="connsiteY12" fmla="*/ 3141 h 228112"/>
                <a:gd name="connsiteX13" fmla="*/ 27854 w 430412"/>
                <a:gd name="connsiteY13" fmla="*/ 1663 h 228112"/>
                <a:gd name="connsiteX14" fmla="*/ 31534 w 430412"/>
                <a:gd name="connsiteY14" fmla="*/ 926 h 228112"/>
                <a:gd name="connsiteX15" fmla="*/ 35231 w 430412"/>
                <a:gd name="connsiteY15" fmla="*/ 186 h 228112"/>
                <a:gd name="connsiteX16" fmla="*/ 395504 w 430412"/>
                <a:gd name="connsiteY16" fmla="*/ 186 h 228112"/>
                <a:gd name="connsiteX17" fmla="*/ 399183 w 430412"/>
                <a:gd name="connsiteY17" fmla="*/ 926 h 228112"/>
                <a:gd name="connsiteX18" fmla="*/ 403613 w 430412"/>
                <a:gd name="connsiteY18" fmla="*/ 1663 h 228112"/>
                <a:gd name="connsiteX19" fmla="*/ 406577 w 430412"/>
                <a:gd name="connsiteY19" fmla="*/ 3141 h 228112"/>
                <a:gd name="connsiteX20" fmla="*/ 410257 w 430412"/>
                <a:gd name="connsiteY20" fmla="*/ 4616 h 228112"/>
                <a:gd name="connsiteX21" fmla="*/ 413222 w 430412"/>
                <a:gd name="connsiteY21" fmla="*/ 6831 h 228112"/>
                <a:gd name="connsiteX22" fmla="*/ 416169 w 430412"/>
                <a:gd name="connsiteY22" fmla="*/ 9045 h 228112"/>
                <a:gd name="connsiteX23" fmla="*/ 419116 w 430412"/>
                <a:gd name="connsiteY23" fmla="*/ 11260 h 228112"/>
                <a:gd name="connsiteX24" fmla="*/ 422081 w 430412"/>
                <a:gd name="connsiteY24" fmla="*/ 14214 h 228112"/>
                <a:gd name="connsiteX25" fmla="*/ 424296 w 430412"/>
                <a:gd name="connsiteY25" fmla="*/ 17167 h 228112"/>
                <a:gd name="connsiteX26" fmla="*/ 425778 w 430412"/>
                <a:gd name="connsiteY26" fmla="*/ 20119 h 228112"/>
                <a:gd name="connsiteX27" fmla="*/ 427992 w 430412"/>
                <a:gd name="connsiteY27" fmla="*/ 23811 h 228112"/>
                <a:gd name="connsiteX28" fmla="*/ 428725 w 430412"/>
                <a:gd name="connsiteY28" fmla="*/ 27503 h 228112"/>
                <a:gd name="connsiteX29" fmla="*/ 430207 w 430412"/>
                <a:gd name="connsiteY29" fmla="*/ 31193 h 228112"/>
                <a:gd name="connsiteX30" fmla="*/ 430207 w 430412"/>
                <a:gd name="connsiteY30" fmla="*/ 34885 h 228112"/>
                <a:gd name="connsiteX31" fmla="*/ 430940 w 430412"/>
                <a:gd name="connsiteY31" fmla="*/ 38577 h 228112"/>
                <a:gd name="connsiteX32" fmla="*/ 430940 w 430412"/>
                <a:gd name="connsiteY32" fmla="*/ 189183 h 228112"/>
                <a:gd name="connsiteX33" fmla="*/ 430207 w 430412"/>
                <a:gd name="connsiteY33" fmla="*/ 192863 h 228112"/>
                <a:gd name="connsiteX34" fmla="*/ 430207 w 430412"/>
                <a:gd name="connsiteY34" fmla="*/ 196560 h 228112"/>
                <a:gd name="connsiteX35" fmla="*/ 428725 w 430412"/>
                <a:gd name="connsiteY35" fmla="*/ 200257 h 228112"/>
                <a:gd name="connsiteX36" fmla="*/ 427992 w 430412"/>
                <a:gd name="connsiteY36" fmla="*/ 203937 h 228112"/>
                <a:gd name="connsiteX37" fmla="*/ 425778 w 430412"/>
                <a:gd name="connsiteY37" fmla="*/ 207634 h 228112"/>
                <a:gd name="connsiteX38" fmla="*/ 424296 w 430412"/>
                <a:gd name="connsiteY38" fmla="*/ 210581 h 228112"/>
                <a:gd name="connsiteX39" fmla="*/ 422081 w 430412"/>
                <a:gd name="connsiteY39" fmla="*/ 213546 h 228112"/>
                <a:gd name="connsiteX40" fmla="*/ 419116 w 430412"/>
                <a:gd name="connsiteY40" fmla="*/ 216493 h 228112"/>
                <a:gd name="connsiteX41" fmla="*/ 416169 w 430412"/>
                <a:gd name="connsiteY41" fmla="*/ 218708 h 228112"/>
                <a:gd name="connsiteX42" fmla="*/ 413222 w 430412"/>
                <a:gd name="connsiteY42" fmla="*/ 221655 h 228112"/>
                <a:gd name="connsiteX43" fmla="*/ 410257 w 430412"/>
                <a:gd name="connsiteY43" fmla="*/ 223137 h 228112"/>
                <a:gd name="connsiteX44" fmla="*/ 406577 w 430412"/>
                <a:gd name="connsiteY44" fmla="*/ 224620 h 228112"/>
                <a:gd name="connsiteX45" fmla="*/ 403613 w 430412"/>
                <a:gd name="connsiteY45" fmla="*/ 226102 h 228112"/>
                <a:gd name="connsiteX46" fmla="*/ 399183 w 430412"/>
                <a:gd name="connsiteY46" fmla="*/ 226834 h 228112"/>
                <a:gd name="connsiteX47" fmla="*/ 395504 w 430412"/>
                <a:gd name="connsiteY47" fmla="*/ 227567 h 228112"/>
                <a:gd name="connsiteX48" fmla="*/ 391807 w 430412"/>
                <a:gd name="connsiteY48" fmla="*/ 228299 h 228112"/>
                <a:gd name="connsiteX49" fmla="*/ 38928 w 430412"/>
                <a:gd name="connsiteY49" fmla="*/ 228299 h 228112"/>
                <a:gd name="connsiteX50" fmla="*/ 35231 w 430412"/>
                <a:gd name="connsiteY50" fmla="*/ 227567 h 228112"/>
                <a:gd name="connsiteX51" fmla="*/ 31534 w 430412"/>
                <a:gd name="connsiteY51" fmla="*/ 226834 h 228112"/>
                <a:gd name="connsiteX52" fmla="*/ 27854 w 430412"/>
                <a:gd name="connsiteY52" fmla="*/ 226102 h 228112"/>
                <a:gd name="connsiteX53" fmla="*/ 24157 w 430412"/>
                <a:gd name="connsiteY53" fmla="*/ 224620 h 228112"/>
                <a:gd name="connsiteX54" fmla="*/ 20460 w 430412"/>
                <a:gd name="connsiteY54" fmla="*/ 223137 h 228112"/>
                <a:gd name="connsiteX55" fmla="*/ 17513 w 430412"/>
                <a:gd name="connsiteY55" fmla="*/ 221655 h 228112"/>
                <a:gd name="connsiteX56" fmla="*/ 14566 w 430412"/>
                <a:gd name="connsiteY56" fmla="*/ 218708 h 228112"/>
                <a:gd name="connsiteX57" fmla="*/ 11601 w 430412"/>
                <a:gd name="connsiteY57" fmla="*/ 216493 h 228112"/>
                <a:gd name="connsiteX58" fmla="*/ 9386 w 430412"/>
                <a:gd name="connsiteY58" fmla="*/ 213546 h 228112"/>
                <a:gd name="connsiteX59" fmla="*/ 7172 w 430412"/>
                <a:gd name="connsiteY59" fmla="*/ 210581 h 228112"/>
                <a:gd name="connsiteX60" fmla="*/ 4957 w 430412"/>
                <a:gd name="connsiteY60" fmla="*/ 207634 h 228112"/>
                <a:gd name="connsiteX61" fmla="*/ 3492 w 430412"/>
                <a:gd name="connsiteY61" fmla="*/ 203937 h 228112"/>
                <a:gd name="connsiteX62" fmla="*/ 2010 w 430412"/>
                <a:gd name="connsiteY62" fmla="*/ 200257 h 228112"/>
                <a:gd name="connsiteX63" fmla="*/ 1277 w 430412"/>
                <a:gd name="connsiteY63" fmla="*/ 196560 h 228112"/>
                <a:gd name="connsiteX64" fmla="*/ 527 w 430412"/>
                <a:gd name="connsiteY64" fmla="*/ 192863 h 228112"/>
                <a:gd name="connsiteX65" fmla="*/ 527 w 430412"/>
                <a:gd name="connsiteY65" fmla="*/ 189183 h 228112"/>
                <a:gd name="connsiteX66" fmla="*/ 3492 w 430412"/>
                <a:gd name="connsiteY66" fmla="*/ 189183 h 228112"/>
                <a:gd name="connsiteX67" fmla="*/ 3492 w 430412"/>
                <a:gd name="connsiteY67" fmla="*/ 192863 h 228112"/>
                <a:gd name="connsiteX68" fmla="*/ 3492 w 430412"/>
                <a:gd name="connsiteY68" fmla="*/ 192863 h 228112"/>
                <a:gd name="connsiteX69" fmla="*/ 4225 w 430412"/>
                <a:gd name="connsiteY69" fmla="*/ 196560 h 228112"/>
                <a:gd name="connsiteX70" fmla="*/ 4225 w 430412"/>
                <a:gd name="connsiteY70" fmla="*/ 195828 h 228112"/>
                <a:gd name="connsiteX71" fmla="*/ 4957 w 430412"/>
                <a:gd name="connsiteY71" fmla="*/ 199507 h 228112"/>
                <a:gd name="connsiteX72" fmla="*/ 4957 w 430412"/>
                <a:gd name="connsiteY72" fmla="*/ 199507 h 228112"/>
                <a:gd name="connsiteX73" fmla="*/ 6439 w 430412"/>
                <a:gd name="connsiteY73" fmla="*/ 203204 h 228112"/>
                <a:gd name="connsiteX74" fmla="*/ 5707 w 430412"/>
                <a:gd name="connsiteY74" fmla="*/ 203204 h 228112"/>
                <a:gd name="connsiteX75" fmla="*/ 7922 w 430412"/>
                <a:gd name="connsiteY75" fmla="*/ 206152 h 228112"/>
                <a:gd name="connsiteX76" fmla="*/ 7189 w 430412"/>
                <a:gd name="connsiteY76" fmla="*/ 206152 h 228112"/>
                <a:gd name="connsiteX77" fmla="*/ 9404 w 430412"/>
                <a:gd name="connsiteY77" fmla="*/ 209116 h 228112"/>
                <a:gd name="connsiteX78" fmla="*/ 9404 w 430412"/>
                <a:gd name="connsiteY78" fmla="*/ 209116 h 228112"/>
                <a:gd name="connsiteX79" fmla="*/ 11619 w 430412"/>
                <a:gd name="connsiteY79" fmla="*/ 212063 h 228112"/>
                <a:gd name="connsiteX80" fmla="*/ 11619 w 430412"/>
                <a:gd name="connsiteY80" fmla="*/ 212063 h 228112"/>
                <a:gd name="connsiteX81" fmla="*/ 13833 w 430412"/>
                <a:gd name="connsiteY81" fmla="*/ 214278 h 228112"/>
                <a:gd name="connsiteX82" fmla="*/ 13833 w 430412"/>
                <a:gd name="connsiteY82" fmla="*/ 214278 h 228112"/>
                <a:gd name="connsiteX83" fmla="*/ 16048 w 430412"/>
                <a:gd name="connsiteY83" fmla="*/ 216493 h 228112"/>
                <a:gd name="connsiteX84" fmla="*/ 16048 w 430412"/>
                <a:gd name="connsiteY84" fmla="*/ 216493 h 228112"/>
                <a:gd name="connsiteX85" fmla="*/ 18995 w 430412"/>
                <a:gd name="connsiteY85" fmla="*/ 218708 h 228112"/>
                <a:gd name="connsiteX86" fmla="*/ 18995 w 430412"/>
                <a:gd name="connsiteY86" fmla="*/ 218708 h 228112"/>
                <a:gd name="connsiteX87" fmla="*/ 21943 w 430412"/>
                <a:gd name="connsiteY87" fmla="*/ 220922 h 228112"/>
                <a:gd name="connsiteX88" fmla="*/ 21943 w 430412"/>
                <a:gd name="connsiteY88" fmla="*/ 220190 h 228112"/>
                <a:gd name="connsiteX89" fmla="*/ 25640 w 430412"/>
                <a:gd name="connsiteY89" fmla="*/ 222405 h 228112"/>
                <a:gd name="connsiteX90" fmla="*/ 24907 w 430412"/>
                <a:gd name="connsiteY90" fmla="*/ 222405 h 228112"/>
                <a:gd name="connsiteX91" fmla="*/ 28587 w 430412"/>
                <a:gd name="connsiteY91" fmla="*/ 223137 h 228112"/>
                <a:gd name="connsiteX92" fmla="*/ 28587 w 430412"/>
                <a:gd name="connsiteY92" fmla="*/ 223137 h 228112"/>
                <a:gd name="connsiteX93" fmla="*/ 32284 w 430412"/>
                <a:gd name="connsiteY93" fmla="*/ 223870 h 228112"/>
                <a:gd name="connsiteX94" fmla="*/ 31551 w 430412"/>
                <a:gd name="connsiteY94" fmla="*/ 223870 h 228112"/>
                <a:gd name="connsiteX95" fmla="*/ 35981 w 430412"/>
                <a:gd name="connsiteY95" fmla="*/ 224620 h 228112"/>
                <a:gd name="connsiteX96" fmla="*/ 35231 w 430412"/>
                <a:gd name="connsiteY96" fmla="*/ 224620 h 228112"/>
                <a:gd name="connsiteX97" fmla="*/ 395504 w 430412"/>
                <a:gd name="connsiteY97" fmla="*/ 224620 h 228112"/>
                <a:gd name="connsiteX98" fmla="*/ 399201 w 430412"/>
                <a:gd name="connsiteY98" fmla="*/ 223870 h 228112"/>
                <a:gd name="connsiteX99" fmla="*/ 399201 w 430412"/>
                <a:gd name="connsiteY99" fmla="*/ 223870 h 228112"/>
                <a:gd name="connsiteX100" fmla="*/ 402148 w 430412"/>
                <a:gd name="connsiteY100" fmla="*/ 223137 h 228112"/>
                <a:gd name="connsiteX101" fmla="*/ 402148 w 430412"/>
                <a:gd name="connsiteY101" fmla="*/ 223137 h 228112"/>
                <a:gd name="connsiteX102" fmla="*/ 405845 w 430412"/>
                <a:gd name="connsiteY102" fmla="*/ 222405 h 228112"/>
                <a:gd name="connsiteX103" fmla="*/ 405845 w 430412"/>
                <a:gd name="connsiteY103" fmla="*/ 222405 h 228112"/>
                <a:gd name="connsiteX104" fmla="*/ 408792 w 430412"/>
                <a:gd name="connsiteY104" fmla="*/ 220190 h 228112"/>
                <a:gd name="connsiteX105" fmla="*/ 408792 w 430412"/>
                <a:gd name="connsiteY105" fmla="*/ 220922 h 228112"/>
                <a:gd name="connsiteX106" fmla="*/ 411739 w 430412"/>
                <a:gd name="connsiteY106" fmla="*/ 218708 h 228112"/>
                <a:gd name="connsiteX107" fmla="*/ 411739 w 430412"/>
                <a:gd name="connsiteY107" fmla="*/ 218708 h 228112"/>
                <a:gd name="connsiteX108" fmla="*/ 414704 w 430412"/>
                <a:gd name="connsiteY108" fmla="*/ 216493 h 228112"/>
                <a:gd name="connsiteX109" fmla="*/ 414704 w 430412"/>
                <a:gd name="connsiteY109" fmla="*/ 216493 h 228112"/>
                <a:gd name="connsiteX110" fmla="*/ 416919 w 430412"/>
                <a:gd name="connsiteY110" fmla="*/ 214278 h 228112"/>
                <a:gd name="connsiteX111" fmla="*/ 416919 w 430412"/>
                <a:gd name="connsiteY111" fmla="*/ 214278 h 228112"/>
                <a:gd name="connsiteX112" fmla="*/ 419134 w 430412"/>
                <a:gd name="connsiteY112" fmla="*/ 212063 h 228112"/>
                <a:gd name="connsiteX113" fmla="*/ 419134 w 430412"/>
                <a:gd name="connsiteY113" fmla="*/ 212063 h 228112"/>
                <a:gd name="connsiteX114" fmla="*/ 421348 w 430412"/>
                <a:gd name="connsiteY114" fmla="*/ 209116 h 228112"/>
                <a:gd name="connsiteX115" fmla="*/ 421348 w 430412"/>
                <a:gd name="connsiteY115" fmla="*/ 209116 h 228112"/>
                <a:gd name="connsiteX116" fmla="*/ 423563 w 430412"/>
                <a:gd name="connsiteY116" fmla="*/ 206152 h 228112"/>
                <a:gd name="connsiteX117" fmla="*/ 423563 w 430412"/>
                <a:gd name="connsiteY117" fmla="*/ 206152 h 228112"/>
                <a:gd name="connsiteX118" fmla="*/ 425028 w 430412"/>
                <a:gd name="connsiteY118" fmla="*/ 203204 h 228112"/>
                <a:gd name="connsiteX119" fmla="*/ 425028 w 430412"/>
                <a:gd name="connsiteY119" fmla="*/ 203204 h 228112"/>
                <a:gd name="connsiteX120" fmla="*/ 425778 w 430412"/>
                <a:gd name="connsiteY120" fmla="*/ 199507 h 228112"/>
                <a:gd name="connsiteX121" fmla="*/ 425778 w 430412"/>
                <a:gd name="connsiteY121" fmla="*/ 199507 h 228112"/>
                <a:gd name="connsiteX122" fmla="*/ 427243 w 430412"/>
                <a:gd name="connsiteY122" fmla="*/ 195828 h 228112"/>
                <a:gd name="connsiteX123" fmla="*/ 426510 w 430412"/>
                <a:gd name="connsiteY123" fmla="*/ 196560 h 228112"/>
                <a:gd name="connsiteX124" fmla="*/ 427243 w 430412"/>
                <a:gd name="connsiteY124" fmla="*/ 192863 h 228112"/>
                <a:gd name="connsiteX125" fmla="*/ 427243 w 430412"/>
                <a:gd name="connsiteY125" fmla="*/ 192863 h 228112"/>
                <a:gd name="connsiteX126" fmla="*/ 427992 w 430412"/>
                <a:gd name="connsiteY126" fmla="*/ 189183 h 228112"/>
                <a:gd name="connsiteX127" fmla="*/ 427992 w 430412"/>
                <a:gd name="connsiteY127" fmla="*/ 38577 h 228112"/>
                <a:gd name="connsiteX128" fmla="*/ 427992 w 430412"/>
                <a:gd name="connsiteY128" fmla="*/ 39314 h 228112"/>
                <a:gd name="connsiteX129" fmla="*/ 427243 w 430412"/>
                <a:gd name="connsiteY129" fmla="*/ 34885 h 228112"/>
                <a:gd name="connsiteX130" fmla="*/ 427243 w 430412"/>
                <a:gd name="connsiteY130" fmla="*/ 35622 h 228112"/>
                <a:gd name="connsiteX131" fmla="*/ 426510 w 430412"/>
                <a:gd name="connsiteY131" fmla="*/ 31932 h 228112"/>
                <a:gd name="connsiteX132" fmla="*/ 427243 w 430412"/>
                <a:gd name="connsiteY132" fmla="*/ 31932 h 228112"/>
                <a:gd name="connsiteX133" fmla="*/ 425778 w 430412"/>
                <a:gd name="connsiteY133" fmla="*/ 28241 h 228112"/>
                <a:gd name="connsiteX134" fmla="*/ 425778 w 430412"/>
                <a:gd name="connsiteY134" fmla="*/ 28241 h 228112"/>
                <a:gd name="connsiteX135" fmla="*/ 425028 w 430412"/>
                <a:gd name="connsiteY135" fmla="*/ 24549 h 228112"/>
                <a:gd name="connsiteX136" fmla="*/ 425028 w 430412"/>
                <a:gd name="connsiteY136" fmla="*/ 25288 h 228112"/>
                <a:gd name="connsiteX137" fmla="*/ 423563 w 430412"/>
                <a:gd name="connsiteY137" fmla="*/ 21596 h 228112"/>
                <a:gd name="connsiteX138" fmla="*/ 423563 w 430412"/>
                <a:gd name="connsiteY138" fmla="*/ 21596 h 228112"/>
                <a:gd name="connsiteX139" fmla="*/ 421348 w 430412"/>
                <a:gd name="connsiteY139" fmla="*/ 18644 h 228112"/>
                <a:gd name="connsiteX140" fmla="*/ 421348 w 430412"/>
                <a:gd name="connsiteY140" fmla="*/ 18644 h 228112"/>
                <a:gd name="connsiteX141" fmla="*/ 419134 w 430412"/>
                <a:gd name="connsiteY141" fmla="*/ 15690 h 228112"/>
                <a:gd name="connsiteX142" fmla="*/ 419134 w 430412"/>
                <a:gd name="connsiteY142" fmla="*/ 16427 h 228112"/>
                <a:gd name="connsiteX143" fmla="*/ 416919 w 430412"/>
                <a:gd name="connsiteY143" fmla="*/ 13475 h 228112"/>
                <a:gd name="connsiteX144" fmla="*/ 416919 w 430412"/>
                <a:gd name="connsiteY144" fmla="*/ 13475 h 228112"/>
                <a:gd name="connsiteX145" fmla="*/ 414704 w 430412"/>
                <a:gd name="connsiteY145" fmla="*/ 11260 h 228112"/>
                <a:gd name="connsiteX146" fmla="*/ 414704 w 430412"/>
                <a:gd name="connsiteY146" fmla="*/ 11260 h 228112"/>
                <a:gd name="connsiteX147" fmla="*/ 411739 w 430412"/>
                <a:gd name="connsiteY147" fmla="*/ 9045 h 228112"/>
                <a:gd name="connsiteX148" fmla="*/ 411739 w 430412"/>
                <a:gd name="connsiteY148" fmla="*/ 9045 h 228112"/>
                <a:gd name="connsiteX149" fmla="*/ 408792 w 430412"/>
                <a:gd name="connsiteY149" fmla="*/ 7568 h 228112"/>
                <a:gd name="connsiteX150" fmla="*/ 408792 w 430412"/>
                <a:gd name="connsiteY150" fmla="*/ 7568 h 228112"/>
                <a:gd name="connsiteX151" fmla="*/ 405845 w 430412"/>
                <a:gd name="connsiteY151" fmla="*/ 6093 h 228112"/>
                <a:gd name="connsiteX152" fmla="*/ 405845 w 430412"/>
                <a:gd name="connsiteY152" fmla="*/ 6093 h 228112"/>
                <a:gd name="connsiteX153" fmla="*/ 402148 w 430412"/>
                <a:gd name="connsiteY153" fmla="*/ 4616 h 228112"/>
                <a:gd name="connsiteX154" fmla="*/ 402148 w 430412"/>
                <a:gd name="connsiteY154" fmla="*/ 4616 h 228112"/>
                <a:gd name="connsiteX155" fmla="*/ 399201 w 430412"/>
                <a:gd name="connsiteY155" fmla="*/ 3878 h 228112"/>
                <a:gd name="connsiteX156" fmla="*/ 399201 w 430412"/>
                <a:gd name="connsiteY156" fmla="*/ 3878 h 228112"/>
                <a:gd name="connsiteX157" fmla="*/ 395504 w 430412"/>
                <a:gd name="connsiteY157" fmla="*/ 3139 h 228112"/>
                <a:gd name="connsiteX158" fmla="*/ 35231 w 430412"/>
                <a:gd name="connsiteY158" fmla="*/ 3139 h 228112"/>
                <a:gd name="connsiteX159" fmla="*/ 35981 w 430412"/>
                <a:gd name="connsiteY159" fmla="*/ 3139 h 228112"/>
                <a:gd name="connsiteX160" fmla="*/ 31551 w 430412"/>
                <a:gd name="connsiteY160" fmla="*/ 3878 h 228112"/>
                <a:gd name="connsiteX161" fmla="*/ 32284 w 430412"/>
                <a:gd name="connsiteY161" fmla="*/ 3878 h 228112"/>
                <a:gd name="connsiteX162" fmla="*/ 28587 w 430412"/>
                <a:gd name="connsiteY162" fmla="*/ 4616 h 228112"/>
                <a:gd name="connsiteX163" fmla="*/ 28587 w 430412"/>
                <a:gd name="connsiteY163" fmla="*/ 4616 h 228112"/>
                <a:gd name="connsiteX164" fmla="*/ 24907 w 430412"/>
                <a:gd name="connsiteY164" fmla="*/ 6093 h 228112"/>
                <a:gd name="connsiteX165" fmla="*/ 25640 w 430412"/>
                <a:gd name="connsiteY165" fmla="*/ 6093 h 228112"/>
                <a:gd name="connsiteX166" fmla="*/ 21943 w 430412"/>
                <a:gd name="connsiteY166" fmla="*/ 7568 h 228112"/>
                <a:gd name="connsiteX167" fmla="*/ 21943 w 430412"/>
                <a:gd name="connsiteY167" fmla="*/ 7568 h 228112"/>
                <a:gd name="connsiteX168" fmla="*/ 18995 w 430412"/>
                <a:gd name="connsiteY168" fmla="*/ 9045 h 228112"/>
                <a:gd name="connsiteX169" fmla="*/ 18995 w 430412"/>
                <a:gd name="connsiteY169" fmla="*/ 9045 h 228112"/>
                <a:gd name="connsiteX170" fmla="*/ 16048 w 430412"/>
                <a:gd name="connsiteY170" fmla="*/ 11260 h 228112"/>
                <a:gd name="connsiteX171" fmla="*/ 16048 w 430412"/>
                <a:gd name="connsiteY171" fmla="*/ 11260 h 228112"/>
                <a:gd name="connsiteX172" fmla="*/ 13833 w 430412"/>
                <a:gd name="connsiteY172" fmla="*/ 13475 h 228112"/>
                <a:gd name="connsiteX173" fmla="*/ 13833 w 430412"/>
                <a:gd name="connsiteY173" fmla="*/ 13475 h 228112"/>
                <a:gd name="connsiteX174" fmla="*/ 11619 w 430412"/>
                <a:gd name="connsiteY174" fmla="*/ 16427 h 228112"/>
                <a:gd name="connsiteX175" fmla="*/ 11619 w 430412"/>
                <a:gd name="connsiteY175" fmla="*/ 15690 h 228112"/>
                <a:gd name="connsiteX176" fmla="*/ 9404 w 430412"/>
                <a:gd name="connsiteY176" fmla="*/ 18644 h 228112"/>
                <a:gd name="connsiteX177" fmla="*/ 9404 w 430412"/>
                <a:gd name="connsiteY177" fmla="*/ 18644 h 228112"/>
                <a:gd name="connsiteX178" fmla="*/ 7189 w 430412"/>
                <a:gd name="connsiteY178" fmla="*/ 21596 h 228112"/>
                <a:gd name="connsiteX179" fmla="*/ 7922 w 430412"/>
                <a:gd name="connsiteY179" fmla="*/ 21596 h 228112"/>
                <a:gd name="connsiteX180" fmla="*/ 5707 w 430412"/>
                <a:gd name="connsiteY180" fmla="*/ 25288 h 228112"/>
                <a:gd name="connsiteX181" fmla="*/ 6439 w 430412"/>
                <a:gd name="connsiteY181" fmla="*/ 24549 h 228112"/>
                <a:gd name="connsiteX182" fmla="*/ 4957 w 430412"/>
                <a:gd name="connsiteY182" fmla="*/ 28241 h 228112"/>
                <a:gd name="connsiteX183" fmla="*/ 4957 w 430412"/>
                <a:gd name="connsiteY183" fmla="*/ 28241 h 228112"/>
                <a:gd name="connsiteX184" fmla="*/ 4225 w 430412"/>
                <a:gd name="connsiteY184" fmla="*/ 31932 h 228112"/>
                <a:gd name="connsiteX185" fmla="*/ 4225 w 430412"/>
                <a:gd name="connsiteY185" fmla="*/ 31932 h 228112"/>
                <a:gd name="connsiteX186" fmla="*/ 3492 w 430412"/>
                <a:gd name="connsiteY186" fmla="*/ 35622 h 228112"/>
                <a:gd name="connsiteX187" fmla="*/ 3492 w 430412"/>
                <a:gd name="connsiteY187" fmla="*/ 34885 h 228112"/>
                <a:gd name="connsiteX188" fmla="*/ 3492 w 430412"/>
                <a:gd name="connsiteY188" fmla="*/ 39314 h 228112"/>
                <a:gd name="connsiteX189" fmla="*/ 3492 w 430412"/>
                <a:gd name="connsiteY189" fmla="*/ 38577 h 22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430412" h="228112">
                  <a:moveTo>
                    <a:pt x="527" y="38577"/>
                  </a:moveTo>
                  <a:lnTo>
                    <a:pt x="527" y="34885"/>
                  </a:lnTo>
                  <a:lnTo>
                    <a:pt x="1277" y="31193"/>
                  </a:lnTo>
                  <a:lnTo>
                    <a:pt x="2010" y="27503"/>
                  </a:lnTo>
                  <a:lnTo>
                    <a:pt x="3492" y="23811"/>
                  </a:lnTo>
                  <a:lnTo>
                    <a:pt x="4957" y="20119"/>
                  </a:lnTo>
                  <a:lnTo>
                    <a:pt x="7172" y="17167"/>
                  </a:lnTo>
                  <a:lnTo>
                    <a:pt x="9386" y="14214"/>
                  </a:lnTo>
                  <a:lnTo>
                    <a:pt x="11601" y="11260"/>
                  </a:lnTo>
                  <a:lnTo>
                    <a:pt x="14566" y="9045"/>
                  </a:lnTo>
                  <a:lnTo>
                    <a:pt x="17513" y="6831"/>
                  </a:lnTo>
                  <a:lnTo>
                    <a:pt x="20460" y="4616"/>
                  </a:lnTo>
                  <a:lnTo>
                    <a:pt x="24157" y="3141"/>
                  </a:lnTo>
                  <a:lnTo>
                    <a:pt x="27854" y="1663"/>
                  </a:lnTo>
                  <a:lnTo>
                    <a:pt x="31534" y="926"/>
                  </a:lnTo>
                  <a:lnTo>
                    <a:pt x="35231" y="186"/>
                  </a:lnTo>
                  <a:lnTo>
                    <a:pt x="395504" y="186"/>
                  </a:lnTo>
                  <a:lnTo>
                    <a:pt x="399183" y="926"/>
                  </a:lnTo>
                  <a:lnTo>
                    <a:pt x="403613" y="1663"/>
                  </a:lnTo>
                  <a:lnTo>
                    <a:pt x="406577" y="3141"/>
                  </a:lnTo>
                  <a:lnTo>
                    <a:pt x="410257" y="4616"/>
                  </a:lnTo>
                  <a:lnTo>
                    <a:pt x="413222" y="6831"/>
                  </a:lnTo>
                  <a:lnTo>
                    <a:pt x="416169" y="9045"/>
                  </a:lnTo>
                  <a:lnTo>
                    <a:pt x="419116" y="11260"/>
                  </a:lnTo>
                  <a:lnTo>
                    <a:pt x="422081" y="14214"/>
                  </a:lnTo>
                  <a:lnTo>
                    <a:pt x="424296" y="17167"/>
                  </a:lnTo>
                  <a:lnTo>
                    <a:pt x="425778" y="20119"/>
                  </a:lnTo>
                  <a:lnTo>
                    <a:pt x="427992" y="23811"/>
                  </a:lnTo>
                  <a:lnTo>
                    <a:pt x="428725" y="27503"/>
                  </a:lnTo>
                  <a:lnTo>
                    <a:pt x="430207" y="31193"/>
                  </a:lnTo>
                  <a:lnTo>
                    <a:pt x="430207" y="34885"/>
                  </a:lnTo>
                  <a:lnTo>
                    <a:pt x="430940" y="38577"/>
                  </a:lnTo>
                  <a:lnTo>
                    <a:pt x="430940" y="189183"/>
                  </a:lnTo>
                  <a:lnTo>
                    <a:pt x="430207" y="192863"/>
                  </a:lnTo>
                  <a:lnTo>
                    <a:pt x="430207" y="196560"/>
                  </a:lnTo>
                  <a:lnTo>
                    <a:pt x="428725" y="200257"/>
                  </a:lnTo>
                  <a:lnTo>
                    <a:pt x="427992" y="203937"/>
                  </a:lnTo>
                  <a:lnTo>
                    <a:pt x="425778" y="207634"/>
                  </a:lnTo>
                  <a:lnTo>
                    <a:pt x="424296" y="210581"/>
                  </a:lnTo>
                  <a:lnTo>
                    <a:pt x="422081" y="213546"/>
                  </a:lnTo>
                  <a:lnTo>
                    <a:pt x="419116" y="216493"/>
                  </a:lnTo>
                  <a:lnTo>
                    <a:pt x="416169" y="218708"/>
                  </a:lnTo>
                  <a:lnTo>
                    <a:pt x="413222" y="221655"/>
                  </a:lnTo>
                  <a:lnTo>
                    <a:pt x="410257" y="223137"/>
                  </a:lnTo>
                  <a:lnTo>
                    <a:pt x="406577" y="224620"/>
                  </a:lnTo>
                  <a:lnTo>
                    <a:pt x="403613" y="226102"/>
                  </a:lnTo>
                  <a:lnTo>
                    <a:pt x="399183" y="226834"/>
                  </a:lnTo>
                  <a:lnTo>
                    <a:pt x="395504" y="227567"/>
                  </a:lnTo>
                  <a:lnTo>
                    <a:pt x="391807" y="228299"/>
                  </a:lnTo>
                  <a:lnTo>
                    <a:pt x="38928" y="228299"/>
                  </a:lnTo>
                  <a:lnTo>
                    <a:pt x="35231" y="227567"/>
                  </a:lnTo>
                  <a:lnTo>
                    <a:pt x="31534" y="226834"/>
                  </a:lnTo>
                  <a:lnTo>
                    <a:pt x="27854" y="226102"/>
                  </a:lnTo>
                  <a:lnTo>
                    <a:pt x="24157" y="224620"/>
                  </a:lnTo>
                  <a:lnTo>
                    <a:pt x="20460" y="223137"/>
                  </a:lnTo>
                  <a:lnTo>
                    <a:pt x="17513" y="221655"/>
                  </a:lnTo>
                  <a:lnTo>
                    <a:pt x="14566" y="218708"/>
                  </a:lnTo>
                  <a:lnTo>
                    <a:pt x="11601" y="216493"/>
                  </a:lnTo>
                  <a:lnTo>
                    <a:pt x="9386" y="213546"/>
                  </a:lnTo>
                  <a:lnTo>
                    <a:pt x="7172" y="210581"/>
                  </a:lnTo>
                  <a:lnTo>
                    <a:pt x="4957" y="207634"/>
                  </a:lnTo>
                  <a:lnTo>
                    <a:pt x="3492" y="203937"/>
                  </a:lnTo>
                  <a:lnTo>
                    <a:pt x="2010" y="200257"/>
                  </a:lnTo>
                  <a:lnTo>
                    <a:pt x="1277" y="196560"/>
                  </a:lnTo>
                  <a:lnTo>
                    <a:pt x="527" y="192863"/>
                  </a:lnTo>
                  <a:lnTo>
                    <a:pt x="527" y="189183"/>
                  </a:lnTo>
                  <a:close/>
                  <a:moveTo>
                    <a:pt x="3492" y="189183"/>
                  </a:moveTo>
                  <a:lnTo>
                    <a:pt x="3492" y="192863"/>
                  </a:lnTo>
                  <a:lnTo>
                    <a:pt x="3492" y="192863"/>
                  </a:lnTo>
                  <a:lnTo>
                    <a:pt x="4225" y="196560"/>
                  </a:lnTo>
                  <a:lnTo>
                    <a:pt x="4225" y="195828"/>
                  </a:lnTo>
                  <a:lnTo>
                    <a:pt x="4957" y="199507"/>
                  </a:lnTo>
                  <a:lnTo>
                    <a:pt x="4957" y="199507"/>
                  </a:lnTo>
                  <a:lnTo>
                    <a:pt x="6439" y="203204"/>
                  </a:lnTo>
                  <a:lnTo>
                    <a:pt x="5707" y="203204"/>
                  </a:lnTo>
                  <a:lnTo>
                    <a:pt x="7922" y="206152"/>
                  </a:lnTo>
                  <a:lnTo>
                    <a:pt x="7189" y="206152"/>
                  </a:lnTo>
                  <a:lnTo>
                    <a:pt x="9404" y="209116"/>
                  </a:lnTo>
                  <a:lnTo>
                    <a:pt x="9404" y="209116"/>
                  </a:lnTo>
                  <a:lnTo>
                    <a:pt x="11619" y="212063"/>
                  </a:lnTo>
                  <a:lnTo>
                    <a:pt x="11619" y="212063"/>
                  </a:lnTo>
                  <a:lnTo>
                    <a:pt x="13833" y="214278"/>
                  </a:lnTo>
                  <a:lnTo>
                    <a:pt x="13833" y="214278"/>
                  </a:lnTo>
                  <a:lnTo>
                    <a:pt x="16048" y="216493"/>
                  </a:lnTo>
                  <a:lnTo>
                    <a:pt x="16048" y="216493"/>
                  </a:lnTo>
                  <a:lnTo>
                    <a:pt x="18995" y="218708"/>
                  </a:lnTo>
                  <a:lnTo>
                    <a:pt x="18995" y="218708"/>
                  </a:lnTo>
                  <a:lnTo>
                    <a:pt x="21943" y="220922"/>
                  </a:lnTo>
                  <a:lnTo>
                    <a:pt x="21943" y="220190"/>
                  </a:lnTo>
                  <a:lnTo>
                    <a:pt x="25640" y="222405"/>
                  </a:lnTo>
                  <a:lnTo>
                    <a:pt x="24907" y="222405"/>
                  </a:lnTo>
                  <a:lnTo>
                    <a:pt x="28587" y="223137"/>
                  </a:lnTo>
                  <a:lnTo>
                    <a:pt x="28587" y="223137"/>
                  </a:lnTo>
                  <a:lnTo>
                    <a:pt x="32284" y="223870"/>
                  </a:lnTo>
                  <a:lnTo>
                    <a:pt x="31551" y="223870"/>
                  </a:lnTo>
                  <a:lnTo>
                    <a:pt x="35981" y="224620"/>
                  </a:lnTo>
                  <a:lnTo>
                    <a:pt x="35231" y="224620"/>
                  </a:lnTo>
                  <a:lnTo>
                    <a:pt x="395504" y="224620"/>
                  </a:lnTo>
                  <a:lnTo>
                    <a:pt x="399201" y="223870"/>
                  </a:lnTo>
                  <a:lnTo>
                    <a:pt x="399201" y="223870"/>
                  </a:lnTo>
                  <a:lnTo>
                    <a:pt x="402148" y="223137"/>
                  </a:lnTo>
                  <a:lnTo>
                    <a:pt x="402148" y="223137"/>
                  </a:lnTo>
                  <a:lnTo>
                    <a:pt x="405845" y="222405"/>
                  </a:lnTo>
                  <a:lnTo>
                    <a:pt x="405845" y="222405"/>
                  </a:lnTo>
                  <a:lnTo>
                    <a:pt x="408792" y="220190"/>
                  </a:lnTo>
                  <a:lnTo>
                    <a:pt x="408792" y="220922"/>
                  </a:lnTo>
                  <a:lnTo>
                    <a:pt x="411739" y="218708"/>
                  </a:lnTo>
                  <a:lnTo>
                    <a:pt x="411739" y="218708"/>
                  </a:lnTo>
                  <a:lnTo>
                    <a:pt x="414704" y="216493"/>
                  </a:lnTo>
                  <a:lnTo>
                    <a:pt x="414704" y="216493"/>
                  </a:lnTo>
                  <a:lnTo>
                    <a:pt x="416919" y="214278"/>
                  </a:lnTo>
                  <a:lnTo>
                    <a:pt x="416919" y="214278"/>
                  </a:lnTo>
                  <a:lnTo>
                    <a:pt x="419134" y="212063"/>
                  </a:lnTo>
                  <a:lnTo>
                    <a:pt x="419134" y="212063"/>
                  </a:lnTo>
                  <a:lnTo>
                    <a:pt x="421348" y="209116"/>
                  </a:lnTo>
                  <a:lnTo>
                    <a:pt x="421348" y="209116"/>
                  </a:lnTo>
                  <a:lnTo>
                    <a:pt x="423563" y="206152"/>
                  </a:lnTo>
                  <a:lnTo>
                    <a:pt x="423563" y="206152"/>
                  </a:lnTo>
                  <a:lnTo>
                    <a:pt x="425028" y="203204"/>
                  </a:lnTo>
                  <a:lnTo>
                    <a:pt x="425028" y="203204"/>
                  </a:lnTo>
                  <a:lnTo>
                    <a:pt x="425778" y="199507"/>
                  </a:lnTo>
                  <a:lnTo>
                    <a:pt x="425778" y="199507"/>
                  </a:lnTo>
                  <a:lnTo>
                    <a:pt x="427243" y="195828"/>
                  </a:lnTo>
                  <a:lnTo>
                    <a:pt x="426510" y="196560"/>
                  </a:lnTo>
                  <a:lnTo>
                    <a:pt x="427243" y="192863"/>
                  </a:lnTo>
                  <a:lnTo>
                    <a:pt x="427243" y="192863"/>
                  </a:lnTo>
                  <a:lnTo>
                    <a:pt x="427992" y="189183"/>
                  </a:lnTo>
                  <a:lnTo>
                    <a:pt x="427992" y="38577"/>
                  </a:lnTo>
                  <a:lnTo>
                    <a:pt x="427992" y="39314"/>
                  </a:lnTo>
                  <a:lnTo>
                    <a:pt x="427243" y="34885"/>
                  </a:lnTo>
                  <a:lnTo>
                    <a:pt x="427243" y="35622"/>
                  </a:lnTo>
                  <a:lnTo>
                    <a:pt x="426510" y="31932"/>
                  </a:lnTo>
                  <a:lnTo>
                    <a:pt x="427243" y="31932"/>
                  </a:lnTo>
                  <a:lnTo>
                    <a:pt x="425778" y="28241"/>
                  </a:lnTo>
                  <a:lnTo>
                    <a:pt x="425778" y="28241"/>
                  </a:lnTo>
                  <a:lnTo>
                    <a:pt x="425028" y="24549"/>
                  </a:lnTo>
                  <a:lnTo>
                    <a:pt x="425028" y="25288"/>
                  </a:lnTo>
                  <a:lnTo>
                    <a:pt x="423563" y="21596"/>
                  </a:lnTo>
                  <a:lnTo>
                    <a:pt x="423563" y="21596"/>
                  </a:lnTo>
                  <a:lnTo>
                    <a:pt x="421348" y="18644"/>
                  </a:lnTo>
                  <a:lnTo>
                    <a:pt x="421348" y="18644"/>
                  </a:lnTo>
                  <a:lnTo>
                    <a:pt x="419134" y="15690"/>
                  </a:lnTo>
                  <a:lnTo>
                    <a:pt x="419134" y="16427"/>
                  </a:lnTo>
                  <a:lnTo>
                    <a:pt x="416919" y="13475"/>
                  </a:lnTo>
                  <a:lnTo>
                    <a:pt x="416919" y="13475"/>
                  </a:lnTo>
                  <a:lnTo>
                    <a:pt x="414704" y="11260"/>
                  </a:lnTo>
                  <a:lnTo>
                    <a:pt x="414704" y="11260"/>
                  </a:lnTo>
                  <a:lnTo>
                    <a:pt x="411739" y="9045"/>
                  </a:lnTo>
                  <a:lnTo>
                    <a:pt x="411739" y="9045"/>
                  </a:lnTo>
                  <a:lnTo>
                    <a:pt x="408792" y="7568"/>
                  </a:lnTo>
                  <a:lnTo>
                    <a:pt x="408792" y="7568"/>
                  </a:lnTo>
                  <a:lnTo>
                    <a:pt x="405845" y="6093"/>
                  </a:lnTo>
                  <a:lnTo>
                    <a:pt x="405845" y="6093"/>
                  </a:lnTo>
                  <a:lnTo>
                    <a:pt x="402148" y="4616"/>
                  </a:lnTo>
                  <a:lnTo>
                    <a:pt x="402148" y="4616"/>
                  </a:lnTo>
                  <a:lnTo>
                    <a:pt x="399201" y="3878"/>
                  </a:lnTo>
                  <a:lnTo>
                    <a:pt x="399201" y="3878"/>
                  </a:lnTo>
                  <a:lnTo>
                    <a:pt x="395504" y="3139"/>
                  </a:lnTo>
                  <a:lnTo>
                    <a:pt x="35231" y="3139"/>
                  </a:lnTo>
                  <a:lnTo>
                    <a:pt x="35981" y="3139"/>
                  </a:lnTo>
                  <a:lnTo>
                    <a:pt x="31551" y="3878"/>
                  </a:lnTo>
                  <a:lnTo>
                    <a:pt x="32284" y="3878"/>
                  </a:lnTo>
                  <a:lnTo>
                    <a:pt x="28587" y="4616"/>
                  </a:lnTo>
                  <a:lnTo>
                    <a:pt x="28587" y="4616"/>
                  </a:lnTo>
                  <a:lnTo>
                    <a:pt x="24907" y="6093"/>
                  </a:lnTo>
                  <a:lnTo>
                    <a:pt x="25640" y="6093"/>
                  </a:lnTo>
                  <a:lnTo>
                    <a:pt x="21943" y="7568"/>
                  </a:lnTo>
                  <a:lnTo>
                    <a:pt x="21943" y="7568"/>
                  </a:lnTo>
                  <a:lnTo>
                    <a:pt x="18995" y="9045"/>
                  </a:lnTo>
                  <a:lnTo>
                    <a:pt x="18995" y="9045"/>
                  </a:lnTo>
                  <a:lnTo>
                    <a:pt x="16048" y="11260"/>
                  </a:lnTo>
                  <a:lnTo>
                    <a:pt x="16048" y="11260"/>
                  </a:lnTo>
                  <a:lnTo>
                    <a:pt x="13833" y="13475"/>
                  </a:lnTo>
                  <a:lnTo>
                    <a:pt x="13833" y="13475"/>
                  </a:lnTo>
                  <a:lnTo>
                    <a:pt x="11619" y="16427"/>
                  </a:lnTo>
                  <a:lnTo>
                    <a:pt x="11619" y="15690"/>
                  </a:lnTo>
                  <a:lnTo>
                    <a:pt x="9404" y="18644"/>
                  </a:lnTo>
                  <a:lnTo>
                    <a:pt x="9404" y="18644"/>
                  </a:lnTo>
                  <a:lnTo>
                    <a:pt x="7189" y="21596"/>
                  </a:lnTo>
                  <a:lnTo>
                    <a:pt x="7922" y="21596"/>
                  </a:lnTo>
                  <a:lnTo>
                    <a:pt x="5707" y="25288"/>
                  </a:lnTo>
                  <a:lnTo>
                    <a:pt x="6439" y="24549"/>
                  </a:lnTo>
                  <a:lnTo>
                    <a:pt x="4957" y="28241"/>
                  </a:lnTo>
                  <a:lnTo>
                    <a:pt x="4957" y="28241"/>
                  </a:lnTo>
                  <a:lnTo>
                    <a:pt x="4225" y="31932"/>
                  </a:lnTo>
                  <a:lnTo>
                    <a:pt x="4225" y="31932"/>
                  </a:lnTo>
                  <a:lnTo>
                    <a:pt x="3492" y="35622"/>
                  </a:lnTo>
                  <a:lnTo>
                    <a:pt x="3492" y="34885"/>
                  </a:lnTo>
                  <a:lnTo>
                    <a:pt x="3492" y="39314"/>
                  </a:lnTo>
                  <a:lnTo>
                    <a:pt x="3492" y="38577"/>
                  </a:lnTo>
                </a:path>
              </a:pathLst>
            </a:custGeom>
            <a:solidFill>
              <a:srgbClr val="2E75B6"/>
            </a:solidFill>
            <a:ln w="737" cap="flat">
              <a:noFill/>
              <a:prstDash val="solid"/>
              <a:miter/>
            </a:ln>
          </p:spPr>
          <p:txBody>
            <a:bodyPr rtlCol="0" anchor="ctr"/>
            <a:lstStyle/>
            <a:p>
              <a:endParaRPr lang="en-US"/>
            </a:p>
          </p:txBody>
        </p:sp>
        <p:sp>
          <p:nvSpPr>
            <p:cNvPr id="379" name="TextBox 378">
              <a:extLst>
                <a:ext uri="{FF2B5EF4-FFF2-40B4-BE49-F238E27FC236}">
                  <a16:creationId xmlns:a16="http://schemas.microsoft.com/office/drawing/2014/main" id="{CDA17E08-F07A-48E5-83E0-5E9AE788910B}"/>
                </a:ext>
              </a:extLst>
            </p:cNvPr>
            <p:cNvSpPr txBox="1"/>
            <p:nvPr/>
          </p:nvSpPr>
          <p:spPr>
            <a:xfrm>
              <a:off x="8979138" y="3563564"/>
              <a:ext cx="23824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P</a:t>
              </a:r>
            </a:p>
          </p:txBody>
        </p:sp>
        <p:sp>
          <p:nvSpPr>
            <p:cNvPr id="380" name="TextBox 379">
              <a:extLst>
                <a:ext uri="{FF2B5EF4-FFF2-40B4-BE49-F238E27FC236}">
                  <a16:creationId xmlns:a16="http://schemas.microsoft.com/office/drawing/2014/main" id="{73FC8BC9-5D51-40FF-A775-3F24CF1E5DEE}"/>
                </a:ext>
              </a:extLst>
            </p:cNvPr>
            <p:cNvSpPr txBox="1"/>
            <p:nvPr/>
          </p:nvSpPr>
          <p:spPr>
            <a:xfrm>
              <a:off x="9033768" y="3563564"/>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381" name="TextBox 380">
              <a:extLst>
                <a:ext uri="{FF2B5EF4-FFF2-40B4-BE49-F238E27FC236}">
                  <a16:creationId xmlns:a16="http://schemas.microsoft.com/office/drawing/2014/main" id="{A3DF0008-14DE-478E-A958-4283E51CDDFC}"/>
                </a:ext>
              </a:extLst>
            </p:cNvPr>
            <p:cNvSpPr txBox="1"/>
            <p:nvPr/>
          </p:nvSpPr>
          <p:spPr>
            <a:xfrm>
              <a:off x="9066251" y="3563564"/>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o</a:t>
              </a:r>
            </a:p>
          </p:txBody>
        </p:sp>
        <p:sp>
          <p:nvSpPr>
            <p:cNvPr id="382" name="TextBox 381">
              <a:extLst>
                <a:ext uri="{FF2B5EF4-FFF2-40B4-BE49-F238E27FC236}">
                  <a16:creationId xmlns:a16="http://schemas.microsoft.com/office/drawing/2014/main" id="{42E1288C-45CB-4907-AD4F-B0D50295C30A}"/>
                </a:ext>
              </a:extLst>
            </p:cNvPr>
            <p:cNvSpPr txBox="1"/>
            <p:nvPr/>
          </p:nvSpPr>
          <p:spPr>
            <a:xfrm>
              <a:off x="9115714" y="3563564"/>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c</a:t>
              </a:r>
            </a:p>
          </p:txBody>
        </p:sp>
        <p:sp>
          <p:nvSpPr>
            <p:cNvPr id="383" name="TextBox 382">
              <a:extLst>
                <a:ext uri="{FF2B5EF4-FFF2-40B4-BE49-F238E27FC236}">
                  <a16:creationId xmlns:a16="http://schemas.microsoft.com/office/drawing/2014/main" id="{971312E4-BF0F-413B-816D-FBC6849ED0E8}"/>
                </a:ext>
              </a:extLst>
            </p:cNvPr>
            <p:cNvSpPr txBox="1"/>
            <p:nvPr/>
          </p:nvSpPr>
          <p:spPr>
            <a:xfrm>
              <a:off x="9159271" y="3563564"/>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t>
              </a:r>
            </a:p>
          </p:txBody>
        </p:sp>
        <p:sp>
          <p:nvSpPr>
            <p:cNvPr id="384" name="TextBox 383">
              <a:extLst>
                <a:ext uri="{FF2B5EF4-FFF2-40B4-BE49-F238E27FC236}">
                  <a16:creationId xmlns:a16="http://schemas.microsoft.com/office/drawing/2014/main" id="{9C2970BD-A70A-424F-B9C0-8B8C5F974CE6}"/>
                </a:ext>
              </a:extLst>
            </p:cNvPr>
            <p:cNvSpPr txBox="1"/>
            <p:nvPr/>
          </p:nvSpPr>
          <p:spPr>
            <a:xfrm>
              <a:off x="9183633" y="3563564"/>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 </a:t>
              </a:r>
            </a:p>
          </p:txBody>
        </p:sp>
        <p:sp>
          <p:nvSpPr>
            <p:cNvPr id="385" name="TextBox 384">
              <a:extLst>
                <a:ext uri="{FF2B5EF4-FFF2-40B4-BE49-F238E27FC236}">
                  <a16:creationId xmlns:a16="http://schemas.microsoft.com/office/drawing/2014/main" id="{E6472A53-523A-4D54-8392-B82AB35215F0}"/>
                </a:ext>
              </a:extLst>
            </p:cNvPr>
            <p:cNvSpPr txBox="1"/>
            <p:nvPr/>
          </p:nvSpPr>
          <p:spPr>
            <a:xfrm>
              <a:off x="9208734" y="3563564"/>
              <a:ext cx="250553"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m</a:t>
              </a:r>
            </a:p>
          </p:txBody>
        </p:sp>
        <p:sp>
          <p:nvSpPr>
            <p:cNvPr id="386" name="Freeform: Shape 385">
              <a:extLst>
                <a:ext uri="{FF2B5EF4-FFF2-40B4-BE49-F238E27FC236}">
                  <a16:creationId xmlns:a16="http://schemas.microsoft.com/office/drawing/2014/main" id="{8743E0B7-BD31-4D98-A39B-E8BD216B909A}"/>
                </a:ext>
              </a:extLst>
            </p:cNvPr>
            <p:cNvSpPr/>
            <p:nvPr/>
          </p:nvSpPr>
          <p:spPr>
            <a:xfrm>
              <a:off x="7362996" y="2964789"/>
              <a:ext cx="15503" cy="2570590"/>
            </a:xfrm>
            <a:custGeom>
              <a:avLst/>
              <a:gdLst>
                <a:gd name="connsiteX0" fmla="*/ 15735 w 15503"/>
                <a:gd name="connsiteY0" fmla="*/ 279 h 2570590"/>
                <a:gd name="connsiteX1" fmla="*/ 15735 w 15503"/>
                <a:gd name="connsiteY1" fmla="*/ 123568 h 2570590"/>
                <a:gd name="connsiteX2" fmla="*/ 232 w 15503"/>
                <a:gd name="connsiteY2" fmla="*/ 123568 h 2570590"/>
                <a:gd name="connsiteX3" fmla="*/ 232 w 15503"/>
                <a:gd name="connsiteY3" fmla="*/ 279 h 2570590"/>
                <a:gd name="connsiteX4" fmla="*/ 15735 w 15503"/>
                <a:gd name="connsiteY4" fmla="*/ 169340 h 2570590"/>
                <a:gd name="connsiteX5" fmla="*/ 15735 w 15503"/>
                <a:gd name="connsiteY5" fmla="*/ 292627 h 2570590"/>
                <a:gd name="connsiteX6" fmla="*/ 232 w 15503"/>
                <a:gd name="connsiteY6" fmla="*/ 292627 h 2570590"/>
                <a:gd name="connsiteX7" fmla="*/ 232 w 15503"/>
                <a:gd name="connsiteY7" fmla="*/ 169340 h 2570590"/>
                <a:gd name="connsiteX8" fmla="*/ 15735 w 15503"/>
                <a:gd name="connsiteY8" fmla="*/ 338399 h 2570590"/>
                <a:gd name="connsiteX9" fmla="*/ 15735 w 15503"/>
                <a:gd name="connsiteY9" fmla="*/ 461688 h 2570590"/>
                <a:gd name="connsiteX10" fmla="*/ 232 w 15503"/>
                <a:gd name="connsiteY10" fmla="*/ 461688 h 2570590"/>
                <a:gd name="connsiteX11" fmla="*/ 232 w 15503"/>
                <a:gd name="connsiteY11" fmla="*/ 338399 h 2570590"/>
                <a:gd name="connsiteX12" fmla="*/ 15735 w 15503"/>
                <a:gd name="connsiteY12" fmla="*/ 507458 h 2570590"/>
                <a:gd name="connsiteX13" fmla="*/ 15735 w 15503"/>
                <a:gd name="connsiteY13" fmla="*/ 630747 h 2570590"/>
                <a:gd name="connsiteX14" fmla="*/ 232 w 15503"/>
                <a:gd name="connsiteY14" fmla="*/ 630747 h 2570590"/>
                <a:gd name="connsiteX15" fmla="*/ 232 w 15503"/>
                <a:gd name="connsiteY15" fmla="*/ 507458 h 2570590"/>
                <a:gd name="connsiteX16" fmla="*/ 15735 w 15503"/>
                <a:gd name="connsiteY16" fmla="*/ 677257 h 2570590"/>
                <a:gd name="connsiteX17" fmla="*/ 15735 w 15503"/>
                <a:gd name="connsiteY17" fmla="*/ 799799 h 2570590"/>
                <a:gd name="connsiteX18" fmla="*/ 232 w 15503"/>
                <a:gd name="connsiteY18" fmla="*/ 799799 h 2570590"/>
                <a:gd name="connsiteX19" fmla="*/ 232 w 15503"/>
                <a:gd name="connsiteY19" fmla="*/ 677257 h 2570590"/>
                <a:gd name="connsiteX20" fmla="*/ 15735 w 15503"/>
                <a:gd name="connsiteY20" fmla="*/ 846309 h 2570590"/>
                <a:gd name="connsiteX21" fmla="*/ 15735 w 15503"/>
                <a:gd name="connsiteY21" fmla="*/ 968870 h 2570590"/>
                <a:gd name="connsiteX22" fmla="*/ 232 w 15503"/>
                <a:gd name="connsiteY22" fmla="*/ 968870 h 2570590"/>
                <a:gd name="connsiteX23" fmla="*/ 232 w 15503"/>
                <a:gd name="connsiteY23" fmla="*/ 846309 h 2570590"/>
                <a:gd name="connsiteX24" fmla="*/ 15735 w 15503"/>
                <a:gd name="connsiteY24" fmla="*/ 1015380 h 2570590"/>
                <a:gd name="connsiteX25" fmla="*/ 15735 w 15503"/>
                <a:gd name="connsiteY25" fmla="*/ 1138657 h 2570590"/>
                <a:gd name="connsiteX26" fmla="*/ 232 w 15503"/>
                <a:gd name="connsiteY26" fmla="*/ 1138657 h 2570590"/>
                <a:gd name="connsiteX27" fmla="*/ 232 w 15503"/>
                <a:gd name="connsiteY27" fmla="*/ 1015380 h 2570590"/>
                <a:gd name="connsiteX28" fmla="*/ 15735 w 15503"/>
                <a:gd name="connsiteY28" fmla="*/ 1184434 h 2570590"/>
                <a:gd name="connsiteX29" fmla="*/ 15735 w 15503"/>
                <a:gd name="connsiteY29" fmla="*/ 1307728 h 2570590"/>
                <a:gd name="connsiteX30" fmla="*/ 232 w 15503"/>
                <a:gd name="connsiteY30" fmla="*/ 1307728 h 2570590"/>
                <a:gd name="connsiteX31" fmla="*/ 232 w 15503"/>
                <a:gd name="connsiteY31" fmla="*/ 1184434 h 2570590"/>
                <a:gd name="connsiteX32" fmla="*/ 15735 w 15503"/>
                <a:gd name="connsiteY32" fmla="*/ 1353488 h 2570590"/>
                <a:gd name="connsiteX33" fmla="*/ 15735 w 15503"/>
                <a:gd name="connsiteY33" fmla="*/ 1476782 h 2570590"/>
                <a:gd name="connsiteX34" fmla="*/ 232 w 15503"/>
                <a:gd name="connsiteY34" fmla="*/ 1476782 h 2570590"/>
                <a:gd name="connsiteX35" fmla="*/ 232 w 15503"/>
                <a:gd name="connsiteY35" fmla="*/ 1353488 h 2570590"/>
                <a:gd name="connsiteX36" fmla="*/ 15735 w 15503"/>
                <a:gd name="connsiteY36" fmla="*/ 1522559 h 2570590"/>
                <a:gd name="connsiteX37" fmla="*/ 15735 w 15503"/>
                <a:gd name="connsiteY37" fmla="*/ 1645835 h 2570590"/>
                <a:gd name="connsiteX38" fmla="*/ 232 w 15503"/>
                <a:gd name="connsiteY38" fmla="*/ 1645835 h 2570590"/>
                <a:gd name="connsiteX39" fmla="*/ 232 w 15503"/>
                <a:gd name="connsiteY39" fmla="*/ 1522559 h 2570590"/>
                <a:gd name="connsiteX40" fmla="*/ 15735 w 15503"/>
                <a:gd name="connsiteY40" fmla="*/ 1692345 h 2570590"/>
                <a:gd name="connsiteX41" fmla="*/ 15735 w 15503"/>
                <a:gd name="connsiteY41" fmla="*/ 1814906 h 2570590"/>
                <a:gd name="connsiteX42" fmla="*/ 232 w 15503"/>
                <a:gd name="connsiteY42" fmla="*/ 1814906 h 2570590"/>
                <a:gd name="connsiteX43" fmla="*/ 232 w 15503"/>
                <a:gd name="connsiteY43" fmla="*/ 1692345 h 2570590"/>
                <a:gd name="connsiteX44" fmla="*/ 15735 w 15503"/>
                <a:gd name="connsiteY44" fmla="*/ 1861416 h 2570590"/>
                <a:gd name="connsiteX45" fmla="*/ 15735 w 15503"/>
                <a:gd name="connsiteY45" fmla="*/ 1983960 h 2570590"/>
                <a:gd name="connsiteX46" fmla="*/ 232 w 15503"/>
                <a:gd name="connsiteY46" fmla="*/ 1983960 h 2570590"/>
                <a:gd name="connsiteX47" fmla="*/ 232 w 15503"/>
                <a:gd name="connsiteY47" fmla="*/ 1861416 h 2570590"/>
                <a:gd name="connsiteX48" fmla="*/ 15735 w 15503"/>
                <a:gd name="connsiteY48" fmla="*/ 2030470 h 2570590"/>
                <a:gd name="connsiteX49" fmla="*/ 15735 w 15503"/>
                <a:gd name="connsiteY49" fmla="*/ 2153764 h 2570590"/>
                <a:gd name="connsiteX50" fmla="*/ 232 w 15503"/>
                <a:gd name="connsiteY50" fmla="*/ 2153764 h 2570590"/>
                <a:gd name="connsiteX51" fmla="*/ 232 w 15503"/>
                <a:gd name="connsiteY51" fmla="*/ 2030470 h 2570590"/>
                <a:gd name="connsiteX52" fmla="*/ 15735 w 15503"/>
                <a:gd name="connsiteY52" fmla="*/ 2199524 h 2570590"/>
                <a:gd name="connsiteX53" fmla="*/ 15735 w 15503"/>
                <a:gd name="connsiteY53" fmla="*/ 2322818 h 2570590"/>
                <a:gd name="connsiteX54" fmla="*/ 232 w 15503"/>
                <a:gd name="connsiteY54" fmla="*/ 2322818 h 2570590"/>
                <a:gd name="connsiteX55" fmla="*/ 232 w 15503"/>
                <a:gd name="connsiteY55" fmla="*/ 2199524 h 2570590"/>
                <a:gd name="connsiteX56" fmla="*/ 15735 w 15503"/>
                <a:gd name="connsiteY56" fmla="*/ 2368595 h 2570590"/>
                <a:gd name="connsiteX57" fmla="*/ 15735 w 15503"/>
                <a:gd name="connsiteY57" fmla="*/ 2491872 h 2570590"/>
                <a:gd name="connsiteX58" fmla="*/ 232 w 15503"/>
                <a:gd name="connsiteY58" fmla="*/ 2491872 h 2570590"/>
                <a:gd name="connsiteX59" fmla="*/ 232 w 15503"/>
                <a:gd name="connsiteY59" fmla="*/ 2368595 h 2570590"/>
                <a:gd name="connsiteX60" fmla="*/ 15735 w 15503"/>
                <a:gd name="connsiteY60" fmla="*/ 2537649 h 2570590"/>
                <a:gd name="connsiteX61" fmla="*/ 15735 w 15503"/>
                <a:gd name="connsiteY61" fmla="*/ 2570870 h 2570590"/>
                <a:gd name="connsiteX62" fmla="*/ 232 w 15503"/>
                <a:gd name="connsiteY62" fmla="*/ 2570870 h 2570590"/>
                <a:gd name="connsiteX63" fmla="*/ 232 w 15503"/>
                <a:gd name="connsiteY63" fmla="*/ 2537649 h 257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5503" h="2570590">
                  <a:moveTo>
                    <a:pt x="15735" y="279"/>
                  </a:moveTo>
                  <a:lnTo>
                    <a:pt x="15735" y="123568"/>
                  </a:lnTo>
                  <a:lnTo>
                    <a:pt x="232" y="123568"/>
                  </a:lnTo>
                  <a:lnTo>
                    <a:pt x="232" y="279"/>
                  </a:lnTo>
                  <a:close/>
                  <a:moveTo>
                    <a:pt x="15735" y="169340"/>
                  </a:moveTo>
                  <a:lnTo>
                    <a:pt x="15735" y="292627"/>
                  </a:lnTo>
                  <a:lnTo>
                    <a:pt x="232" y="292627"/>
                  </a:lnTo>
                  <a:lnTo>
                    <a:pt x="232" y="169340"/>
                  </a:lnTo>
                  <a:close/>
                  <a:moveTo>
                    <a:pt x="15735" y="338399"/>
                  </a:moveTo>
                  <a:lnTo>
                    <a:pt x="15735" y="461688"/>
                  </a:lnTo>
                  <a:lnTo>
                    <a:pt x="232" y="461688"/>
                  </a:lnTo>
                  <a:lnTo>
                    <a:pt x="232" y="338399"/>
                  </a:lnTo>
                  <a:close/>
                  <a:moveTo>
                    <a:pt x="15735" y="507458"/>
                  </a:moveTo>
                  <a:lnTo>
                    <a:pt x="15735" y="630747"/>
                  </a:lnTo>
                  <a:lnTo>
                    <a:pt x="232" y="630747"/>
                  </a:lnTo>
                  <a:lnTo>
                    <a:pt x="232" y="507458"/>
                  </a:lnTo>
                  <a:close/>
                  <a:moveTo>
                    <a:pt x="15735" y="677257"/>
                  </a:moveTo>
                  <a:lnTo>
                    <a:pt x="15735" y="799799"/>
                  </a:lnTo>
                  <a:lnTo>
                    <a:pt x="232" y="799799"/>
                  </a:lnTo>
                  <a:lnTo>
                    <a:pt x="232" y="677257"/>
                  </a:lnTo>
                  <a:close/>
                  <a:moveTo>
                    <a:pt x="15735" y="846309"/>
                  </a:moveTo>
                  <a:lnTo>
                    <a:pt x="15735" y="968870"/>
                  </a:lnTo>
                  <a:lnTo>
                    <a:pt x="232" y="968870"/>
                  </a:lnTo>
                  <a:lnTo>
                    <a:pt x="232" y="846309"/>
                  </a:lnTo>
                  <a:close/>
                  <a:moveTo>
                    <a:pt x="15735" y="1015380"/>
                  </a:moveTo>
                  <a:lnTo>
                    <a:pt x="15735" y="1138657"/>
                  </a:lnTo>
                  <a:lnTo>
                    <a:pt x="232" y="1138657"/>
                  </a:lnTo>
                  <a:lnTo>
                    <a:pt x="232" y="1015380"/>
                  </a:lnTo>
                  <a:close/>
                  <a:moveTo>
                    <a:pt x="15735" y="1184434"/>
                  </a:moveTo>
                  <a:lnTo>
                    <a:pt x="15735" y="1307728"/>
                  </a:lnTo>
                  <a:lnTo>
                    <a:pt x="232" y="1307728"/>
                  </a:lnTo>
                  <a:lnTo>
                    <a:pt x="232" y="1184434"/>
                  </a:lnTo>
                  <a:close/>
                  <a:moveTo>
                    <a:pt x="15735" y="1353488"/>
                  </a:moveTo>
                  <a:lnTo>
                    <a:pt x="15735" y="1476782"/>
                  </a:lnTo>
                  <a:lnTo>
                    <a:pt x="232" y="1476782"/>
                  </a:lnTo>
                  <a:lnTo>
                    <a:pt x="232" y="1353488"/>
                  </a:lnTo>
                  <a:close/>
                  <a:moveTo>
                    <a:pt x="15735" y="1522559"/>
                  </a:moveTo>
                  <a:lnTo>
                    <a:pt x="15735" y="1645835"/>
                  </a:lnTo>
                  <a:lnTo>
                    <a:pt x="232" y="1645835"/>
                  </a:lnTo>
                  <a:lnTo>
                    <a:pt x="232" y="1522559"/>
                  </a:lnTo>
                  <a:close/>
                  <a:moveTo>
                    <a:pt x="15735" y="1692345"/>
                  </a:moveTo>
                  <a:lnTo>
                    <a:pt x="15735" y="1814906"/>
                  </a:lnTo>
                  <a:lnTo>
                    <a:pt x="232" y="1814906"/>
                  </a:lnTo>
                  <a:lnTo>
                    <a:pt x="232" y="1692345"/>
                  </a:lnTo>
                  <a:close/>
                  <a:moveTo>
                    <a:pt x="15735" y="1861416"/>
                  </a:moveTo>
                  <a:lnTo>
                    <a:pt x="15735" y="1983960"/>
                  </a:lnTo>
                  <a:lnTo>
                    <a:pt x="232" y="1983960"/>
                  </a:lnTo>
                  <a:lnTo>
                    <a:pt x="232" y="1861416"/>
                  </a:lnTo>
                  <a:close/>
                  <a:moveTo>
                    <a:pt x="15735" y="2030470"/>
                  </a:moveTo>
                  <a:lnTo>
                    <a:pt x="15735" y="2153764"/>
                  </a:lnTo>
                  <a:lnTo>
                    <a:pt x="232" y="2153764"/>
                  </a:lnTo>
                  <a:lnTo>
                    <a:pt x="232" y="2030470"/>
                  </a:lnTo>
                  <a:close/>
                  <a:moveTo>
                    <a:pt x="15735" y="2199524"/>
                  </a:moveTo>
                  <a:lnTo>
                    <a:pt x="15735" y="2322818"/>
                  </a:lnTo>
                  <a:lnTo>
                    <a:pt x="232" y="2322818"/>
                  </a:lnTo>
                  <a:lnTo>
                    <a:pt x="232" y="2199524"/>
                  </a:lnTo>
                  <a:close/>
                  <a:moveTo>
                    <a:pt x="15735" y="2368595"/>
                  </a:moveTo>
                  <a:lnTo>
                    <a:pt x="15735" y="2491872"/>
                  </a:lnTo>
                  <a:lnTo>
                    <a:pt x="232" y="2491872"/>
                  </a:lnTo>
                  <a:lnTo>
                    <a:pt x="232" y="2368595"/>
                  </a:lnTo>
                  <a:close/>
                  <a:moveTo>
                    <a:pt x="15735" y="2537649"/>
                  </a:moveTo>
                  <a:lnTo>
                    <a:pt x="15735" y="2570870"/>
                  </a:lnTo>
                  <a:lnTo>
                    <a:pt x="232" y="2570870"/>
                  </a:lnTo>
                  <a:lnTo>
                    <a:pt x="232" y="2537649"/>
                  </a:lnTo>
                </a:path>
              </a:pathLst>
            </a:custGeom>
            <a:solidFill>
              <a:srgbClr val="000000"/>
            </a:solidFill>
            <a:ln w="737"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74204CBB-497D-4615-B6D8-F3FF96AE001E}"/>
                </a:ext>
              </a:extLst>
            </p:cNvPr>
            <p:cNvSpPr/>
            <p:nvPr/>
          </p:nvSpPr>
          <p:spPr>
            <a:xfrm>
              <a:off x="7185078" y="3553176"/>
              <a:ext cx="354360" cy="181608"/>
            </a:xfrm>
            <a:custGeom>
              <a:avLst/>
              <a:gdLst>
                <a:gd name="connsiteX0" fmla="*/ 263786 w 354360"/>
                <a:gd name="connsiteY0" fmla="*/ 183 h 181608"/>
                <a:gd name="connsiteX1" fmla="*/ 354591 w 354360"/>
                <a:gd name="connsiteY1" fmla="*/ 90988 h 181608"/>
                <a:gd name="connsiteX2" fmla="*/ 263786 w 354360"/>
                <a:gd name="connsiteY2" fmla="*/ 181791 h 181608"/>
                <a:gd name="connsiteX3" fmla="*/ 263786 w 354360"/>
                <a:gd name="connsiteY3" fmla="*/ 136764 h 181608"/>
                <a:gd name="connsiteX4" fmla="*/ 91036 w 354360"/>
                <a:gd name="connsiteY4" fmla="*/ 136764 h 181608"/>
                <a:gd name="connsiteX5" fmla="*/ 91036 w 354360"/>
                <a:gd name="connsiteY5" fmla="*/ 181791 h 181608"/>
                <a:gd name="connsiteX6" fmla="*/ 231 w 354360"/>
                <a:gd name="connsiteY6" fmla="*/ 90988 h 181608"/>
                <a:gd name="connsiteX7" fmla="*/ 91036 w 354360"/>
                <a:gd name="connsiteY7" fmla="*/ 183 h 181608"/>
                <a:gd name="connsiteX8" fmla="*/ 91036 w 354360"/>
                <a:gd name="connsiteY8" fmla="*/ 45955 h 181608"/>
                <a:gd name="connsiteX9" fmla="*/ 263786 w 354360"/>
                <a:gd name="connsiteY9" fmla="*/ 45955 h 1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360" h="181608">
                  <a:moveTo>
                    <a:pt x="263786" y="183"/>
                  </a:moveTo>
                  <a:lnTo>
                    <a:pt x="354591" y="90988"/>
                  </a:lnTo>
                  <a:lnTo>
                    <a:pt x="263786" y="181791"/>
                  </a:lnTo>
                  <a:lnTo>
                    <a:pt x="263786" y="136764"/>
                  </a:lnTo>
                  <a:lnTo>
                    <a:pt x="91036" y="136764"/>
                  </a:lnTo>
                  <a:lnTo>
                    <a:pt x="91036" y="181791"/>
                  </a:lnTo>
                  <a:lnTo>
                    <a:pt x="231" y="90988"/>
                  </a:lnTo>
                  <a:lnTo>
                    <a:pt x="91036" y="183"/>
                  </a:lnTo>
                  <a:lnTo>
                    <a:pt x="91036" y="45955"/>
                  </a:lnTo>
                  <a:lnTo>
                    <a:pt x="263786" y="45955"/>
                  </a:lnTo>
                </a:path>
              </a:pathLst>
            </a:custGeom>
            <a:solidFill>
              <a:srgbClr val="D9D9D9"/>
            </a:solidFill>
            <a:ln w="737"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09ABE988-37E9-4C87-A7FD-85F9B7A266AC}"/>
                </a:ext>
              </a:extLst>
            </p:cNvPr>
            <p:cNvSpPr/>
            <p:nvPr/>
          </p:nvSpPr>
          <p:spPr>
            <a:xfrm>
              <a:off x="7182863" y="3549484"/>
              <a:ext cx="358790" cy="188997"/>
            </a:xfrm>
            <a:custGeom>
              <a:avLst/>
              <a:gdLst>
                <a:gd name="connsiteX0" fmla="*/ 264524 w 358790"/>
                <a:gd name="connsiteY0" fmla="*/ 183 h 188997"/>
                <a:gd name="connsiteX1" fmla="*/ 359021 w 358790"/>
                <a:gd name="connsiteY1" fmla="*/ 94680 h 188997"/>
                <a:gd name="connsiteX2" fmla="*/ 264524 w 358790"/>
                <a:gd name="connsiteY2" fmla="*/ 189180 h 188997"/>
                <a:gd name="connsiteX3" fmla="*/ 264524 w 358790"/>
                <a:gd name="connsiteY3" fmla="*/ 140455 h 188997"/>
                <a:gd name="connsiteX4" fmla="*/ 266001 w 358790"/>
                <a:gd name="connsiteY4" fmla="*/ 141920 h 188997"/>
                <a:gd name="connsiteX5" fmla="*/ 93250 w 358790"/>
                <a:gd name="connsiteY5" fmla="*/ 141920 h 188997"/>
                <a:gd name="connsiteX6" fmla="*/ 94726 w 358790"/>
                <a:gd name="connsiteY6" fmla="*/ 140455 h 188997"/>
                <a:gd name="connsiteX7" fmla="*/ 94726 w 358790"/>
                <a:gd name="connsiteY7" fmla="*/ 189180 h 188997"/>
                <a:gd name="connsiteX8" fmla="*/ 231 w 358790"/>
                <a:gd name="connsiteY8" fmla="*/ 94680 h 188997"/>
                <a:gd name="connsiteX9" fmla="*/ 94726 w 358790"/>
                <a:gd name="connsiteY9" fmla="*/ 183 h 188997"/>
                <a:gd name="connsiteX10" fmla="*/ 94726 w 358790"/>
                <a:gd name="connsiteY10" fmla="*/ 49647 h 188997"/>
                <a:gd name="connsiteX11" fmla="*/ 93250 w 358790"/>
                <a:gd name="connsiteY11" fmla="*/ 48170 h 188997"/>
                <a:gd name="connsiteX12" fmla="*/ 266001 w 358790"/>
                <a:gd name="connsiteY12" fmla="*/ 48170 h 188997"/>
                <a:gd name="connsiteX13" fmla="*/ 264524 w 358790"/>
                <a:gd name="connsiteY13" fmla="*/ 49647 h 188997"/>
                <a:gd name="connsiteX14" fmla="*/ 268216 w 358790"/>
                <a:gd name="connsiteY14" fmla="*/ 51122 h 188997"/>
                <a:gd name="connsiteX15" fmla="*/ 91773 w 358790"/>
                <a:gd name="connsiteY15" fmla="*/ 51122 h 188997"/>
                <a:gd name="connsiteX16" fmla="*/ 91773 w 358790"/>
                <a:gd name="connsiteY16" fmla="*/ 3875 h 188997"/>
                <a:gd name="connsiteX17" fmla="*/ 93988 w 358790"/>
                <a:gd name="connsiteY17" fmla="*/ 5352 h 188997"/>
                <a:gd name="connsiteX18" fmla="*/ 3183 w 358790"/>
                <a:gd name="connsiteY18" fmla="*/ 96157 h 188997"/>
                <a:gd name="connsiteX19" fmla="*/ 3183 w 358790"/>
                <a:gd name="connsiteY19" fmla="*/ 93942 h 188997"/>
                <a:gd name="connsiteX20" fmla="*/ 93988 w 358790"/>
                <a:gd name="connsiteY20" fmla="*/ 184750 h 188997"/>
                <a:gd name="connsiteX21" fmla="*/ 91773 w 358790"/>
                <a:gd name="connsiteY21" fmla="*/ 185483 h 188997"/>
                <a:gd name="connsiteX22" fmla="*/ 91773 w 358790"/>
                <a:gd name="connsiteY22" fmla="*/ 138973 h 188997"/>
                <a:gd name="connsiteX23" fmla="*/ 268216 w 358790"/>
                <a:gd name="connsiteY23" fmla="*/ 138973 h 188997"/>
                <a:gd name="connsiteX24" fmla="*/ 268216 w 358790"/>
                <a:gd name="connsiteY24" fmla="*/ 185483 h 188997"/>
                <a:gd name="connsiteX25" fmla="*/ 265262 w 358790"/>
                <a:gd name="connsiteY25" fmla="*/ 184750 h 188997"/>
                <a:gd name="connsiteX26" fmla="*/ 356067 w 358790"/>
                <a:gd name="connsiteY26" fmla="*/ 93942 h 188997"/>
                <a:gd name="connsiteX27" fmla="*/ 356067 w 358790"/>
                <a:gd name="connsiteY27" fmla="*/ 96157 h 188997"/>
                <a:gd name="connsiteX28" fmla="*/ 265262 w 358790"/>
                <a:gd name="connsiteY28" fmla="*/ 5352 h 188997"/>
                <a:gd name="connsiteX29" fmla="*/ 268216 w 358790"/>
                <a:gd name="connsiteY29" fmla="*/ 3875 h 18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8790" h="188997">
                  <a:moveTo>
                    <a:pt x="264524" y="183"/>
                  </a:moveTo>
                  <a:lnTo>
                    <a:pt x="359021" y="94680"/>
                  </a:lnTo>
                  <a:lnTo>
                    <a:pt x="264524" y="189180"/>
                  </a:lnTo>
                  <a:lnTo>
                    <a:pt x="264524" y="140455"/>
                  </a:lnTo>
                  <a:lnTo>
                    <a:pt x="266001" y="141920"/>
                  </a:lnTo>
                  <a:lnTo>
                    <a:pt x="93250" y="141920"/>
                  </a:lnTo>
                  <a:lnTo>
                    <a:pt x="94726" y="140455"/>
                  </a:lnTo>
                  <a:lnTo>
                    <a:pt x="94726" y="189180"/>
                  </a:lnTo>
                  <a:lnTo>
                    <a:pt x="231" y="94680"/>
                  </a:lnTo>
                  <a:lnTo>
                    <a:pt x="94726" y="183"/>
                  </a:lnTo>
                  <a:lnTo>
                    <a:pt x="94726" y="49647"/>
                  </a:lnTo>
                  <a:lnTo>
                    <a:pt x="93250" y="48170"/>
                  </a:lnTo>
                  <a:lnTo>
                    <a:pt x="266001" y="48170"/>
                  </a:lnTo>
                  <a:lnTo>
                    <a:pt x="264524" y="49647"/>
                  </a:lnTo>
                  <a:close/>
                  <a:moveTo>
                    <a:pt x="268216" y="51122"/>
                  </a:moveTo>
                  <a:lnTo>
                    <a:pt x="91773" y="51122"/>
                  </a:lnTo>
                  <a:lnTo>
                    <a:pt x="91773" y="3875"/>
                  </a:lnTo>
                  <a:lnTo>
                    <a:pt x="93988" y="5352"/>
                  </a:lnTo>
                  <a:lnTo>
                    <a:pt x="3183" y="96157"/>
                  </a:lnTo>
                  <a:lnTo>
                    <a:pt x="3183" y="93942"/>
                  </a:lnTo>
                  <a:lnTo>
                    <a:pt x="93988" y="184750"/>
                  </a:lnTo>
                  <a:lnTo>
                    <a:pt x="91773" y="185483"/>
                  </a:lnTo>
                  <a:lnTo>
                    <a:pt x="91773" y="138973"/>
                  </a:lnTo>
                  <a:lnTo>
                    <a:pt x="268216" y="138973"/>
                  </a:lnTo>
                  <a:lnTo>
                    <a:pt x="268216" y="185483"/>
                  </a:lnTo>
                  <a:lnTo>
                    <a:pt x="265262" y="184750"/>
                  </a:lnTo>
                  <a:lnTo>
                    <a:pt x="356067" y="93942"/>
                  </a:lnTo>
                  <a:lnTo>
                    <a:pt x="356067" y="96157"/>
                  </a:lnTo>
                  <a:lnTo>
                    <a:pt x="265262" y="5352"/>
                  </a:lnTo>
                  <a:lnTo>
                    <a:pt x="268216" y="3875"/>
                  </a:lnTo>
                </a:path>
              </a:pathLst>
            </a:custGeom>
            <a:solidFill>
              <a:srgbClr val="7F7F7F"/>
            </a:solidFill>
            <a:ln w="737"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CE5C4554-03B3-45E2-8B37-01E04F564AB7}"/>
                </a:ext>
              </a:extLst>
            </p:cNvPr>
            <p:cNvSpPr/>
            <p:nvPr/>
          </p:nvSpPr>
          <p:spPr>
            <a:xfrm>
              <a:off x="9554129" y="3502237"/>
              <a:ext cx="437039" cy="159460"/>
            </a:xfrm>
            <a:custGeom>
              <a:avLst/>
              <a:gdLst>
                <a:gd name="connsiteX0" fmla="*/ 358655 w 437039"/>
                <a:gd name="connsiteY0" fmla="*/ 173 h 159460"/>
                <a:gd name="connsiteX1" fmla="*/ 437654 w 437039"/>
                <a:gd name="connsiteY1" fmla="*/ 79904 h 159460"/>
                <a:gd name="connsiteX2" fmla="*/ 358655 w 437039"/>
                <a:gd name="connsiteY2" fmla="*/ 159634 h 159460"/>
                <a:gd name="connsiteX3" fmla="*/ 358655 w 437039"/>
                <a:gd name="connsiteY3" fmla="*/ 119770 h 159460"/>
                <a:gd name="connsiteX4" fmla="*/ 80346 w 437039"/>
                <a:gd name="connsiteY4" fmla="*/ 119770 h 159460"/>
                <a:gd name="connsiteX5" fmla="*/ 80346 w 437039"/>
                <a:gd name="connsiteY5" fmla="*/ 159634 h 159460"/>
                <a:gd name="connsiteX6" fmla="*/ 615 w 437039"/>
                <a:gd name="connsiteY6" fmla="*/ 79904 h 159460"/>
                <a:gd name="connsiteX7" fmla="*/ 80346 w 437039"/>
                <a:gd name="connsiteY7" fmla="*/ 173 h 159460"/>
                <a:gd name="connsiteX8" fmla="*/ 80346 w 437039"/>
                <a:gd name="connsiteY8" fmla="*/ 40038 h 159460"/>
                <a:gd name="connsiteX9" fmla="*/ 358655 w 437039"/>
                <a:gd name="connsiteY9" fmla="*/ 40038 h 15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7039" h="159460">
                  <a:moveTo>
                    <a:pt x="358655" y="173"/>
                  </a:moveTo>
                  <a:lnTo>
                    <a:pt x="437654" y="79904"/>
                  </a:lnTo>
                  <a:lnTo>
                    <a:pt x="358655" y="159634"/>
                  </a:lnTo>
                  <a:lnTo>
                    <a:pt x="358655" y="119770"/>
                  </a:lnTo>
                  <a:lnTo>
                    <a:pt x="80346" y="119770"/>
                  </a:lnTo>
                  <a:lnTo>
                    <a:pt x="80346" y="159634"/>
                  </a:lnTo>
                  <a:lnTo>
                    <a:pt x="615" y="79904"/>
                  </a:lnTo>
                  <a:lnTo>
                    <a:pt x="80346" y="173"/>
                  </a:lnTo>
                  <a:lnTo>
                    <a:pt x="80346" y="40038"/>
                  </a:lnTo>
                  <a:lnTo>
                    <a:pt x="358655" y="40038"/>
                  </a:lnTo>
                </a:path>
              </a:pathLst>
            </a:custGeom>
            <a:solidFill>
              <a:srgbClr val="FF6600"/>
            </a:solidFill>
            <a:ln w="737"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3BB18B35-FB32-4E3D-9EC7-B2033E7B8561}"/>
                </a:ext>
              </a:extLst>
            </p:cNvPr>
            <p:cNvSpPr/>
            <p:nvPr/>
          </p:nvSpPr>
          <p:spPr>
            <a:xfrm>
              <a:off x="9551915" y="3498545"/>
              <a:ext cx="441468" cy="166849"/>
            </a:xfrm>
            <a:custGeom>
              <a:avLst/>
              <a:gdLst>
                <a:gd name="connsiteX0" fmla="*/ 359405 w 441468"/>
                <a:gd name="connsiteY0" fmla="*/ 173 h 166849"/>
                <a:gd name="connsiteX1" fmla="*/ 442084 w 441468"/>
                <a:gd name="connsiteY1" fmla="*/ 83596 h 166849"/>
                <a:gd name="connsiteX2" fmla="*/ 359405 w 441468"/>
                <a:gd name="connsiteY2" fmla="*/ 167022 h 166849"/>
                <a:gd name="connsiteX3" fmla="*/ 359405 w 441468"/>
                <a:gd name="connsiteY3" fmla="*/ 123462 h 166849"/>
                <a:gd name="connsiteX4" fmla="*/ 360888 w 441468"/>
                <a:gd name="connsiteY4" fmla="*/ 124939 h 166849"/>
                <a:gd name="connsiteX5" fmla="*/ 82561 w 441468"/>
                <a:gd name="connsiteY5" fmla="*/ 124939 h 166849"/>
                <a:gd name="connsiteX6" fmla="*/ 84043 w 441468"/>
                <a:gd name="connsiteY6" fmla="*/ 123462 h 166849"/>
                <a:gd name="connsiteX7" fmla="*/ 84043 w 441468"/>
                <a:gd name="connsiteY7" fmla="*/ 167022 h 166849"/>
                <a:gd name="connsiteX8" fmla="*/ 615 w 441468"/>
                <a:gd name="connsiteY8" fmla="*/ 83596 h 166849"/>
                <a:gd name="connsiteX9" fmla="*/ 84043 w 441468"/>
                <a:gd name="connsiteY9" fmla="*/ 173 h 166849"/>
                <a:gd name="connsiteX10" fmla="*/ 84043 w 441468"/>
                <a:gd name="connsiteY10" fmla="*/ 43730 h 166849"/>
                <a:gd name="connsiteX11" fmla="*/ 82561 w 441468"/>
                <a:gd name="connsiteY11" fmla="*/ 42253 h 166849"/>
                <a:gd name="connsiteX12" fmla="*/ 360888 w 441468"/>
                <a:gd name="connsiteY12" fmla="*/ 42253 h 166849"/>
                <a:gd name="connsiteX13" fmla="*/ 359405 w 441468"/>
                <a:gd name="connsiteY13" fmla="*/ 43730 h 166849"/>
                <a:gd name="connsiteX14" fmla="*/ 362353 w 441468"/>
                <a:gd name="connsiteY14" fmla="*/ 45207 h 166849"/>
                <a:gd name="connsiteX15" fmla="*/ 81079 w 441468"/>
                <a:gd name="connsiteY15" fmla="*/ 45207 h 166849"/>
                <a:gd name="connsiteX16" fmla="*/ 81079 w 441468"/>
                <a:gd name="connsiteY16" fmla="*/ 3865 h 166849"/>
                <a:gd name="connsiteX17" fmla="*/ 83293 w 441468"/>
                <a:gd name="connsiteY17" fmla="*/ 5342 h 166849"/>
                <a:gd name="connsiteX18" fmla="*/ 4295 w 441468"/>
                <a:gd name="connsiteY18" fmla="*/ 85073 h 166849"/>
                <a:gd name="connsiteX19" fmla="*/ 4295 w 441468"/>
                <a:gd name="connsiteY19" fmla="*/ 82858 h 166849"/>
                <a:gd name="connsiteX20" fmla="*/ 83293 w 441468"/>
                <a:gd name="connsiteY20" fmla="*/ 161843 h 166849"/>
                <a:gd name="connsiteX21" fmla="*/ 81079 w 441468"/>
                <a:gd name="connsiteY21" fmla="*/ 163325 h 166849"/>
                <a:gd name="connsiteX22" fmla="*/ 81079 w 441468"/>
                <a:gd name="connsiteY22" fmla="*/ 121986 h 166849"/>
                <a:gd name="connsiteX23" fmla="*/ 362353 w 441468"/>
                <a:gd name="connsiteY23" fmla="*/ 121986 h 166849"/>
                <a:gd name="connsiteX24" fmla="*/ 362353 w 441468"/>
                <a:gd name="connsiteY24" fmla="*/ 163325 h 166849"/>
                <a:gd name="connsiteX25" fmla="*/ 359405 w 441468"/>
                <a:gd name="connsiteY25" fmla="*/ 161843 h 166849"/>
                <a:gd name="connsiteX26" fmla="*/ 439136 w 441468"/>
                <a:gd name="connsiteY26" fmla="*/ 82858 h 166849"/>
                <a:gd name="connsiteX27" fmla="*/ 439136 w 441468"/>
                <a:gd name="connsiteY27" fmla="*/ 85073 h 166849"/>
                <a:gd name="connsiteX28" fmla="*/ 359405 w 441468"/>
                <a:gd name="connsiteY28" fmla="*/ 5342 h 166849"/>
                <a:gd name="connsiteX29" fmla="*/ 362353 w 441468"/>
                <a:gd name="connsiteY29" fmla="*/ 3865 h 16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41468" h="166849">
                  <a:moveTo>
                    <a:pt x="359405" y="173"/>
                  </a:moveTo>
                  <a:lnTo>
                    <a:pt x="442084" y="83596"/>
                  </a:lnTo>
                  <a:lnTo>
                    <a:pt x="359405" y="167022"/>
                  </a:lnTo>
                  <a:lnTo>
                    <a:pt x="359405" y="123462"/>
                  </a:lnTo>
                  <a:lnTo>
                    <a:pt x="360888" y="124939"/>
                  </a:lnTo>
                  <a:lnTo>
                    <a:pt x="82561" y="124939"/>
                  </a:lnTo>
                  <a:lnTo>
                    <a:pt x="84043" y="123462"/>
                  </a:lnTo>
                  <a:lnTo>
                    <a:pt x="84043" y="167022"/>
                  </a:lnTo>
                  <a:lnTo>
                    <a:pt x="615" y="83596"/>
                  </a:lnTo>
                  <a:lnTo>
                    <a:pt x="84043" y="173"/>
                  </a:lnTo>
                  <a:lnTo>
                    <a:pt x="84043" y="43730"/>
                  </a:lnTo>
                  <a:lnTo>
                    <a:pt x="82561" y="42253"/>
                  </a:lnTo>
                  <a:lnTo>
                    <a:pt x="360888" y="42253"/>
                  </a:lnTo>
                  <a:lnTo>
                    <a:pt x="359405" y="43730"/>
                  </a:lnTo>
                  <a:close/>
                  <a:moveTo>
                    <a:pt x="362353" y="45207"/>
                  </a:moveTo>
                  <a:lnTo>
                    <a:pt x="81079" y="45207"/>
                  </a:lnTo>
                  <a:lnTo>
                    <a:pt x="81079" y="3865"/>
                  </a:lnTo>
                  <a:lnTo>
                    <a:pt x="83293" y="5342"/>
                  </a:lnTo>
                  <a:lnTo>
                    <a:pt x="4295" y="85073"/>
                  </a:lnTo>
                  <a:lnTo>
                    <a:pt x="4295" y="82858"/>
                  </a:lnTo>
                  <a:lnTo>
                    <a:pt x="83293" y="161843"/>
                  </a:lnTo>
                  <a:lnTo>
                    <a:pt x="81079" y="163325"/>
                  </a:lnTo>
                  <a:lnTo>
                    <a:pt x="81079" y="121986"/>
                  </a:lnTo>
                  <a:lnTo>
                    <a:pt x="362353" y="121986"/>
                  </a:lnTo>
                  <a:lnTo>
                    <a:pt x="362353" y="163325"/>
                  </a:lnTo>
                  <a:lnTo>
                    <a:pt x="359405" y="161843"/>
                  </a:lnTo>
                  <a:lnTo>
                    <a:pt x="439136" y="82858"/>
                  </a:lnTo>
                  <a:lnTo>
                    <a:pt x="439136" y="85073"/>
                  </a:lnTo>
                  <a:lnTo>
                    <a:pt x="359405" y="5342"/>
                  </a:lnTo>
                  <a:lnTo>
                    <a:pt x="362353" y="3865"/>
                  </a:lnTo>
                </a:path>
              </a:pathLst>
            </a:custGeom>
            <a:solidFill>
              <a:srgbClr val="843C0C"/>
            </a:solidFill>
            <a:ln w="737"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A7CD47E5-A340-4920-9181-B8431378F273}"/>
                </a:ext>
              </a:extLst>
            </p:cNvPr>
            <p:cNvSpPr/>
            <p:nvPr/>
          </p:nvSpPr>
          <p:spPr>
            <a:xfrm>
              <a:off x="10095994" y="3958475"/>
              <a:ext cx="913961" cy="220743"/>
            </a:xfrm>
            <a:custGeom>
              <a:avLst/>
              <a:gdLst>
                <a:gd name="connsiteX0" fmla="*/ 739 w 913961"/>
                <a:gd name="connsiteY0" fmla="*/ 37169 h 220743"/>
                <a:gd name="connsiteX1" fmla="*/ 37658 w 913961"/>
                <a:gd name="connsiteY1" fmla="*/ 251 h 220743"/>
                <a:gd name="connsiteX2" fmla="*/ 877782 w 913961"/>
                <a:gd name="connsiteY2" fmla="*/ 251 h 220743"/>
                <a:gd name="connsiteX3" fmla="*/ 914700 w 913961"/>
                <a:gd name="connsiteY3" fmla="*/ 37169 h 220743"/>
                <a:gd name="connsiteX4" fmla="*/ 914700 w 913961"/>
                <a:gd name="connsiteY4" fmla="*/ 184075 h 220743"/>
                <a:gd name="connsiteX5" fmla="*/ 877782 w 913961"/>
                <a:gd name="connsiteY5" fmla="*/ 220994 h 220743"/>
                <a:gd name="connsiteX6" fmla="*/ 37658 w 913961"/>
                <a:gd name="connsiteY6" fmla="*/ 220994 h 220743"/>
                <a:gd name="connsiteX7" fmla="*/ 739 w 913961"/>
                <a:gd name="connsiteY7" fmla="*/ 184075 h 22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961" h="220743">
                  <a:moveTo>
                    <a:pt x="739" y="37169"/>
                  </a:moveTo>
                  <a:cubicBezTo>
                    <a:pt x="739" y="16486"/>
                    <a:pt x="16992" y="251"/>
                    <a:pt x="37658" y="251"/>
                  </a:cubicBezTo>
                  <a:lnTo>
                    <a:pt x="877782" y="251"/>
                  </a:lnTo>
                  <a:cubicBezTo>
                    <a:pt x="898465" y="251"/>
                    <a:pt x="914700" y="16486"/>
                    <a:pt x="914700" y="37169"/>
                  </a:cubicBezTo>
                  <a:lnTo>
                    <a:pt x="914700" y="184075"/>
                  </a:lnTo>
                  <a:cubicBezTo>
                    <a:pt x="914700" y="204740"/>
                    <a:pt x="898465" y="220994"/>
                    <a:pt x="877782" y="220994"/>
                  </a:cubicBezTo>
                  <a:lnTo>
                    <a:pt x="37658" y="220994"/>
                  </a:lnTo>
                  <a:cubicBezTo>
                    <a:pt x="16992" y="220994"/>
                    <a:pt x="739" y="204740"/>
                    <a:pt x="739" y="184075"/>
                  </a:cubicBezTo>
                </a:path>
              </a:pathLst>
            </a:custGeom>
            <a:solidFill>
              <a:srgbClr val="FF6600"/>
            </a:solidFill>
            <a:ln w="737"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F339A1AA-3B67-444E-8B0D-DD21FA3B6B11}"/>
                </a:ext>
              </a:extLst>
            </p:cNvPr>
            <p:cNvSpPr/>
            <p:nvPr/>
          </p:nvSpPr>
          <p:spPr>
            <a:xfrm>
              <a:off x="10094530" y="3956992"/>
              <a:ext cx="916908" cy="223690"/>
            </a:xfrm>
            <a:custGeom>
              <a:avLst/>
              <a:gdLst>
                <a:gd name="connsiteX0" fmla="*/ 739 w 916908"/>
                <a:gd name="connsiteY0" fmla="*/ 38651 h 223690"/>
                <a:gd name="connsiteX1" fmla="*/ 739 w 916908"/>
                <a:gd name="connsiteY1" fmla="*/ 34222 h 223690"/>
                <a:gd name="connsiteX2" fmla="*/ 1472 w 916908"/>
                <a:gd name="connsiteY2" fmla="*/ 30525 h 223690"/>
                <a:gd name="connsiteX3" fmla="*/ 2204 w 916908"/>
                <a:gd name="connsiteY3" fmla="*/ 26828 h 223690"/>
                <a:gd name="connsiteX4" fmla="*/ 3687 w 916908"/>
                <a:gd name="connsiteY4" fmla="*/ 23148 h 223690"/>
                <a:gd name="connsiteX5" fmla="*/ 5169 w 916908"/>
                <a:gd name="connsiteY5" fmla="*/ 20183 h 223690"/>
                <a:gd name="connsiteX6" fmla="*/ 7383 w 916908"/>
                <a:gd name="connsiteY6" fmla="*/ 17236 h 223690"/>
                <a:gd name="connsiteX7" fmla="*/ 11813 w 916908"/>
                <a:gd name="connsiteY7" fmla="*/ 11324 h 223690"/>
                <a:gd name="connsiteX8" fmla="*/ 17707 w 916908"/>
                <a:gd name="connsiteY8" fmla="*/ 6895 h 223690"/>
                <a:gd name="connsiteX9" fmla="*/ 20672 w 916908"/>
                <a:gd name="connsiteY9" fmla="*/ 4680 h 223690"/>
                <a:gd name="connsiteX10" fmla="*/ 24352 w 916908"/>
                <a:gd name="connsiteY10" fmla="*/ 3215 h 223690"/>
                <a:gd name="connsiteX11" fmla="*/ 28049 w 916908"/>
                <a:gd name="connsiteY11" fmla="*/ 1733 h 223690"/>
                <a:gd name="connsiteX12" fmla="*/ 31746 w 916908"/>
                <a:gd name="connsiteY12" fmla="*/ 1000 h 223690"/>
                <a:gd name="connsiteX13" fmla="*/ 35425 w 916908"/>
                <a:gd name="connsiteY13" fmla="*/ 251 h 223690"/>
                <a:gd name="connsiteX14" fmla="*/ 883677 w 916908"/>
                <a:gd name="connsiteY14" fmla="*/ 251 h 223690"/>
                <a:gd name="connsiteX15" fmla="*/ 887374 w 916908"/>
                <a:gd name="connsiteY15" fmla="*/ 1000 h 223690"/>
                <a:gd name="connsiteX16" fmla="*/ 891071 w 916908"/>
                <a:gd name="connsiteY16" fmla="*/ 1733 h 223690"/>
                <a:gd name="connsiteX17" fmla="*/ 894750 w 916908"/>
                <a:gd name="connsiteY17" fmla="*/ 3215 h 223690"/>
                <a:gd name="connsiteX18" fmla="*/ 897715 w 916908"/>
                <a:gd name="connsiteY18" fmla="*/ 4680 h 223690"/>
                <a:gd name="connsiteX19" fmla="*/ 900662 w 916908"/>
                <a:gd name="connsiteY19" fmla="*/ 6895 h 223690"/>
                <a:gd name="connsiteX20" fmla="*/ 906574 w 916908"/>
                <a:gd name="connsiteY20" fmla="*/ 11324 h 223690"/>
                <a:gd name="connsiteX21" fmla="*/ 911004 w 916908"/>
                <a:gd name="connsiteY21" fmla="*/ 17236 h 223690"/>
                <a:gd name="connsiteX22" fmla="*/ 913218 w 916908"/>
                <a:gd name="connsiteY22" fmla="*/ 20183 h 223690"/>
                <a:gd name="connsiteX23" fmla="*/ 914700 w 916908"/>
                <a:gd name="connsiteY23" fmla="*/ 23148 h 223690"/>
                <a:gd name="connsiteX24" fmla="*/ 916165 w 916908"/>
                <a:gd name="connsiteY24" fmla="*/ 26828 h 223690"/>
                <a:gd name="connsiteX25" fmla="*/ 916915 w 916908"/>
                <a:gd name="connsiteY25" fmla="*/ 30525 h 223690"/>
                <a:gd name="connsiteX26" fmla="*/ 917648 w 916908"/>
                <a:gd name="connsiteY26" fmla="*/ 34222 h 223690"/>
                <a:gd name="connsiteX27" fmla="*/ 917648 w 916908"/>
                <a:gd name="connsiteY27" fmla="*/ 189255 h 223690"/>
                <a:gd name="connsiteX28" fmla="*/ 916915 w 916908"/>
                <a:gd name="connsiteY28" fmla="*/ 193684 h 223690"/>
                <a:gd name="connsiteX29" fmla="*/ 916165 w 916908"/>
                <a:gd name="connsiteY29" fmla="*/ 197364 h 223690"/>
                <a:gd name="connsiteX30" fmla="*/ 914700 w 916908"/>
                <a:gd name="connsiteY30" fmla="*/ 200328 h 223690"/>
                <a:gd name="connsiteX31" fmla="*/ 913218 w 916908"/>
                <a:gd name="connsiteY31" fmla="*/ 204008 h 223690"/>
                <a:gd name="connsiteX32" fmla="*/ 911004 w 916908"/>
                <a:gd name="connsiteY32" fmla="*/ 206973 h 223690"/>
                <a:gd name="connsiteX33" fmla="*/ 906574 w 916908"/>
                <a:gd name="connsiteY33" fmla="*/ 212867 h 223690"/>
                <a:gd name="connsiteX34" fmla="*/ 900662 w 916908"/>
                <a:gd name="connsiteY34" fmla="*/ 217297 h 223690"/>
                <a:gd name="connsiteX35" fmla="*/ 897715 w 916908"/>
                <a:gd name="connsiteY35" fmla="*/ 219511 h 223690"/>
                <a:gd name="connsiteX36" fmla="*/ 894750 w 916908"/>
                <a:gd name="connsiteY36" fmla="*/ 220994 h 223690"/>
                <a:gd name="connsiteX37" fmla="*/ 891071 w 916908"/>
                <a:gd name="connsiteY37" fmla="*/ 222476 h 223690"/>
                <a:gd name="connsiteX38" fmla="*/ 887374 w 916908"/>
                <a:gd name="connsiteY38" fmla="*/ 223208 h 223690"/>
                <a:gd name="connsiteX39" fmla="*/ 883677 w 916908"/>
                <a:gd name="connsiteY39" fmla="*/ 223941 h 223690"/>
                <a:gd name="connsiteX40" fmla="*/ 35425 w 916908"/>
                <a:gd name="connsiteY40" fmla="*/ 223941 h 223690"/>
                <a:gd name="connsiteX41" fmla="*/ 31746 w 916908"/>
                <a:gd name="connsiteY41" fmla="*/ 223208 h 223690"/>
                <a:gd name="connsiteX42" fmla="*/ 28049 w 916908"/>
                <a:gd name="connsiteY42" fmla="*/ 222476 h 223690"/>
                <a:gd name="connsiteX43" fmla="*/ 24352 w 916908"/>
                <a:gd name="connsiteY43" fmla="*/ 220994 h 223690"/>
                <a:gd name="connsiteX44" fmla="*/ 20672 w 916908"/>
                <a:gd name="connsiteY44" fmla="*/ 219511 h 223690"/>
                <a:gd name="connsiteX45" fmla="*/ 17707 w 916908"/>
                <a:gd name="connsiteY45" fmla="*/ 217297 h 223690"/>
                <a:gd name="connsiteX46" fmla="*/ 11813 w 916908"/>
                <a:gd name="connsiteY46" fmla="*/ 212867 h 223690"/>
                <a:gd name="connsiteX47" fmla="*/ 7383 w 916908"/>
                <a:gd name="connsiteY47" fmla="*/ 206973 h 223690"/>
                <a:gd name="connsiteX48" fmla="*/ 5169 w 916908"/>
                <a:gd name="connsiteY48" fmla="*/ 204008 h 223690"/>
                <a:gd name="connsiteX49" fmla="*/ 3687 w 916908"/>
                <a:gd name="connsiteY49" fmla="*/ 200328 h 223690"/>
                <a:gd name="connsiteX50" fmla="*/ 2204 w 916908"/>
                <a:gd name="connsiteY50" fmla="*/ 197364 h 223690"/>
                <a:gd name="connsiteX51" fmla="*/ 1472 w 916908"/>
                <a:gd name="connsiteY51" fmla="*/ 193684 h 223690"/>
                <a:gd name="connsiteX52" fmla="*/ 739 w 916908"/>
                <a:gd name="connsiteY52" fmla="*/ 189255 h 223690"/>
                <a:gd name="connsiteX53" fmla="*/ 739 w 916908"/>
                <a:gd name="connsiteY53" fmla="*/ 185558 h 223690"/>
                <a:gd name="connsiteX54" fmla="*/ 3687 w 916908"/>
                <a:gd name="connsiteY54" fmla="*/ 185558 h 223690"/>
                <a:gd name="connsiteX55" fmla="*/ 3687 w 916908"/>
                <a:gd name="connsiteY55" fmla="*/ 189255 h 223690"/>
                <a:gd name="connsiteX56" fmla="*/ 3687 w 916908"/>
                <a:gd name="connsiteY56" fmla="*/ 189255 h 223690"/>
                <a:gd name="connsiteX57" fmla="*/ 4419 w 916908"/>
                <a:gd name="connsiteY57" fmla="*/ 192934 h 223690"/>
                <a:gd name="connsiteX58" fmla="*/ 4419 w 916908"/>
                <a:gd name="connsiteY58" fmla="*/ 192934 h 223690"/>
                <a:gd name="connsiteX59" fmla="*/ 5169 w 916908"/>
                <a:gd name="connsiteY59" fmla="*/ 195899 h 223690"/>
                <a:gd name="connsiteX60" fmla="*/ 5169 w 916908"/>
                <a:gd name="connsiteY60" fmla="*/ 195899 h 223690"/>
                <a:gd name="connsiteX61" fmla="*/ 6634 w 916908"/>
                <a:gd name="connsiteY61" fmla="*/ 199579 h 223690"/>
                <a:gd name="connsiteX62" fmla="*/ 6634 w 916908"/>
                <a:gd name="connsiteY62" fmla="*/ 199579 h 223690"/>
                <a:gd name="connsiteX63" fmla="*/ 8116 w 916908"/>
                <a:gd name="connsiteY63" fmla="*/ 202543 h 223690"/>
                <a:gd name="connsiteX64" fmla="*/ 8116 w 916908"/>
                <a:gd name="connsiteY64" fmla="*/ 202543 h 223690"/>
                <a:gd name="connsiteX65" fmla="*/ 9598 w 916908"/>
                <a:gd name="connsiteY65" fmla="*/ 205490 h 223690"/>
                <a:gd name="connsiteX66" fmla="*/ 9598 w 916908"/>
                <a:gd name="connsiteY66" fmla="*/ 205490 h 223690"/>
                <a:gd name="connsiteX67" fmla="*/ 14028 w 916908"/>
                <a:gd name="connsiteY67" fmla="*/ 210652 h 223690"/>
                <a:gd name="connsiteX68" fmla="*/ 14028 w 916908"/>
                <a:gd name="connsiteY68" fmla="*/ 210652 h 223690"/>
                <a:gd name="connsiteX69" fmla="*/ 19190 w 916908"/>
                <a:gd name="connsiteY69" fmla="*/ 215082 h 223690"/>
                <a:gd name="connsiteX70" fmla="*/ 19190 w 916908"/>
                <a:gd name="connsiteY70" fmla="*/ 215082 h 223690"/>
                <a:gd name="connsiteX71" fmla="*/ 22137 w 916908"/>
                <a:gd name="connsiteY71" fmla="*/ 216564 h 223690"/>
                <a:gd name="connsiteX72" fmla="*/ 22137 w 916908"/>
                <a:gd name="connsiteY72" fmla="*/ 216564 h 223690"/>
                <a:gd name="connsiteX73" fmla="*/ 25102 w 916908"/>
                <a:gd name="connsiteY73" fmla="*/ 218047 h 223690"/>
                <a:gd name="connsiteX74" fmla="*/ 25102 w 916908"/>
                <a:gd name="connsiteY74" fmla="*/ 218047 h 223690"/>
                <a:gd name="connsiteX75" fmla="*/ 28798 w 916908"/>
                <a:gd name="connsiteY75" fmla="*/ 219529 h 223690"/>
                <a:gd name="connsiteX76" fmla="*/ 28798 w 916908"/>
                <a:gd name="connsiteY76" fmla="*/ 219529 h 223690"/>
                <a:gd name="connsiteX77" fmla="*/ 31746 w 916908"/>
                <a:gd name="connsiteY77" fmla="*/ 220261 h 223690"/>
                <a:gd name="connsiteX78" fmla="*/ 31746 w 916908"/>
                <a:gd name="connsiteY78" fmla="*/ 220261 h 223690"/>
                <a:gd name="connsiteX79" fmla="*/ 35443 w 916908"/>
                <a:gd name="connsiteY79" fmla="*/ 220994 h 223690"/>
                <a:gd name="connsiteX80" fmla="*/ 882944 w 916908"/>
                <a:gd name="connsiteY80" fmla="*/ 220994 h 223690"/>
                <a:gd name="connsiteX81" fmla="*/ 886641 w 916908"/>
                <a:gd name="connsiteY81" fmla="*/ 220261 h 223690"/>
                <a:gd name="connsiteX82" fmla="*/ 886641 w 916908"/>
                <a:gd name="connsiteY82" fmla="*/ 220261 h 223690"/>
                <a:gd name="connsiteX83" fmla="*/ 890338 w 916908"/>
                <a:gd name="connsiteY83" fmla="*/ 219529 h 223690"/>
                <a:gd name="connsiteX84" fmla="*/ 889588 w 916908"/>
                <a:gd name="connsiteY84" fmla="*/ 219529 h 223690"/>
                <a:gd name="connsiteX85" fmla="*/ 893285 w 916908"/>
                <a:gd name="connsiteY85" fmla="*/ 218047 h 223690"/>
                <a:gd name="connsiteX86" fmla="*/ 893285 w 916908"/>
                <a:gd name="connsiteY86" fmla="*/ 218047 h 223690"/>
                <a:gd name="connsiteX87" fmla="*/ 896233 w 916908"/>
                <a:gd name="connsiteY87" fmla="*/ 216564 h 223690"/>
                <a:gd name="connsiteX88" fmla="*/ 896233 w 916908"/>
                <a:gd name="connsiteY88" fmla="*/ 216564 h 223690"/>
                <a:gd name="connsiteX89" fmla="*/ 899197 w 916908"/>
                <a:gd name="connsiteY89" fmla="*/ 215082 h 223690"/>
                <a:gd name="connsiteX90" fmla="*/ 899197 w 916908"/>
                <a:gd name="connsiteY90" fmla="*/ 215082 h 223690"/>
                <a:gd name="connsiteX91" fmla="*/ 904359 w 916908"/>
                <a:gd name="connsiteY91" fmla="*/ 210652 h 223690"/>
                <a:gd name="connsiteX92" fmla="*/ 904359 w 916908"/>
                <a:gd name="connsiteY92" fmla="*/ 210652 h 223690"/>
                <a:gd name="connsiteX93" fmla="*/ 908789 w 916908"/>
                <a:gd name="connsiteY93" fmla="*/ 205490 h 223690"/>
                <a:gd name="connsiteX94" fmla="*/ 908789 w 916908"/>
                <a:gd name="connsiteY94" fmla="*/ 205490 h 223690"/>
                <a:gd name="connsiteX95" fmla="*/ 910271 w 916908"/>
                <a:gd name="connsiteY95" fmla="*/ 202543 h 223690"/>
                <a:gd name="connsiteX96" fmla="*/ 910271 w 916908"/>
                <a:gd name="connsiteY96" fmla="*/ 202543 h 223690"/>
                <a:gd name="connsiteX97" fmla="*/ 911736 w 916908"/>
                <a:gd name="connsiteY97" fmla="*/ 199579 h 223690"/>
                <a:gd name="connsiteX98" fmla="*/ 911736 w 916908"/>
                <a:gd name="connsiteY98" fmla="*/ 199579 h 223690"/>
                <a:gd name="connsiteX99" fmla="*/ 913218 w 916908"/>
                <a:gd name="connsiteY99" fmla="*/ 195899 h 223690"/>
                <a:gd name="connsiteX100" fmla="*/ 913218 w 916908"/>
                <a:gd name="connsiteY100" fmla="*/ 195899 h 223690"/>
                <a:gd name="connsiteX101" fmla="*/ 913951 w 916908"/>
                <a:gd name="connsiteY101" fmla="*/ 192934 h 223690"/>
                <a:gd name="connsiteX102" fmla="*/ 913951 w 916908"/>
                <a:gd name="connsiteY102" fmla="*/ 192934 h 223690"/>
                <a:gd name="connsiteX103" fmla="*/ 914700 w 916908"/>
                <a:gd name="connsiteY103" fmla="*/ 189255 h 223690"/>
                <a:gd name="connsiteX104" fmla="*/ 914700 w 916908"/>
                <a:gd name="connsiteY104" fmla="*/ 185558 h 223690"/>
                <a:gd name="connsiteX105" fmla="*/ 914700 w 916908"/>
                <a:gd name="connsiteY105" fmla="*/ 38651 h 223690"/>
                <a:gd name="connsiteX106" fmla="*/ 914700 w 916908"/>
                <a:gd name="connsiteY106" fmla="*/ 34954 h 223690"/>
                <a:gd name="connsiteX107" fmla="*/ 914700 w 916908"/>
                <a:gd name="connsiteY107" fmla="*/ 34954 h 223690"/>
                <a:gd name="connsiteX108" fmla="*/ 913951 w 916908"/>
                <a:gd name="connsiteY108" fmla="*/ 31257 h 223690"/>
                <a:gd name="connsiteX109" fmla="*/ 913951 w 916908"/>
                <a:gd name="connsiteY109" fmla="*/ 31257 h 223690"/>
                <a:gd name="connsiteX110" fmla="*/ 913218 w 916908"/>
                <a:gd name="connsiteY110" fmla="*/ 27578 h 223690"/>
                <a:gd name="connsiteX111" fmla="*/ 913218 w 916908"/>
                <a:gd name="connsiteY111" fmla="*/ 28310 h 223690"/>
                <a:gd name="connsiteX112" fmla="*/ 911736 w 916908"/>
                <a:gd name="connsiteY112" fmla="*/ 24613 h 223690"/>
                <a:gd name="connsiteX113" fmla="*/ 911736 w 916908"/>
                <a:gd name="connsiteY113" fmla="*/ 24613 h 223690"/>
                <a:gd name="connsiteX114" fmla="*/ 910271 w 916908"/>
                <a:gd name="connsiteY114" fmla="*/ 21666 h 223690"/>
                <a:gd name="connsiteX115" fmla="*/ 910271 w 916908"/>
                <a:gd name="connsiteY115" fmla="*/ 21666 h 223690"/>
                <a:gd name="connsiteX116" fmla="*/ 908789 w 916908"/>
                <a:gd name="connsiteY116" fmla="*/ 18718 h 223690"/>
                <a:gd name="connsiteX117" fmla="*/ 908789 w 916908"/>
                <a:gd name="connsiteY117" fmla="*/ 18718 h 223690"/>
                <a:gd name="connsiteX118" fmla="*/ 904359 w 916908"/>
                <a:gd name="connsiteY118" fmla="*/ 13539 h 223690"/>
                <a:gd name="connsiteX119" fmla="*/ 904359 w 916908"/>
                <a:gd name="connsiteY119" fmla="*/ 13539 h 223690"/>
                <a:gd name="connsiteX120" fmla="*/ 899197 w 916908"/>
                <a:gd name="connsiteY120" fmla="*/ 9110 h 223690"/>
                <a:gd name="connsiteX121" fmla="*/ 899197 w 916908"/>
                <a:gd name="connsiteY121" fmla="*/ 9110 h 223690"/>
                <a:gd name="connsiteX122" fmla="*/ 896233 w 916908"/>
                <a:gd name="connsiteY122" fmla="*/ 7645 h 223690"/>
                <a:gd name="connsiteX123" fmla="*/ 896233 w 916908"/>
                <a:gd name="connsiteY123" fmla="*/ 7645 h 223690"/>
                <a:gd name="connsiteX124" fmla="*/ 893285 w 916908"/>
                <a:gd name="connsiteY124" fmla="*/ 6162 h 223690"/>
                <a:gd name="connsiteX125" fmla="*/ 893285 w 916908"/>
                <a:gd name="connsiteY125" fmla="*/ 6162 h 223690"/>
                <a:gd name="connsiteX126" fmla="*/ 889588 w 916908"/>
                <a:gd name="connsiteY126" fmla="*/ 4680 h 223690"/>
                <a:gd name="connsiteX127" fmla="*/ 890338 w 916908"/>
                <a:gd name="connsiteY127" fmla="*/ 4680 h 223690"/>
                <a:gd name="connsiteX128" fmla="*/ 886641 w 916908"/>
                <a:gd name="connsiteY128" fmla="*/ 3948 h 223690"/>
                <a:gd name="connsiteX129" fmla="*/ 886641 w 916908"/>
                <a:gd name="connsiteY129" fmla="*/ 3948 h 223690"/>
                <a:gd name="connsiteX130" fmla="*/ 882944 w 916908"/>
                <a:gd name="connsiteY130" fmla="*/ 3215 h 223690"/>
                <a:gd name="connsiteX131" fmla="*/ 35443 w 916908"/>
                <a:gd name="connsiteY131" fmla="*/ 3215 h 223690"/>
                <a:gd name="connsiteX132" fmla="*/ 31746 w 916908"/>
                <a:gd name="connsiteY132" fmla="*/ 3948 h 223690"/>
                <a:gd name="connsiteX133" fmla="*/ 31746 w 916908"/>
                <a:gd name="connsiteY133" fmla="*/ 3948 h 223690"/>
                <a:gd name="connsiteX134" fmla="*/ 28798 w 916908"/>
                <a:gd name="connsiteY134" fmla="*/ 4680 h 223690"/>
                <a:gd name="connsiteX135" fmla="*/ 28798 w 916908"/>
                <a:gd name="connsiteY135" fmla="*/ 4680 h 223690"/>
                <a:gd name="connsiteX136" fmla="*/ 25102 w 916908"/>
                <a:gd name="connsiteY136" fmla="*/ 6162 h 223690"/>
                <a:gd name="connsiteX137" fmla="*/ 25102 w 916908"/>
                <a:gd name="connsiteY137" fmla="*/ 6162 h 223690"/>
                <a:gd name="connsiteX138" fmla="*/ 22137 w 916908"/>
                <a:gd name="connsiteY138" fmla="*/ 7645 h 223690"/>
                <a:gd name="connsiteX139" fmla="*/ 22137 w 916908"/>
                <a:gd name="connsiteY139" fmla="*/ 7645 h 223690"/>
                <a:gd name="connsiteX140" fmla="*/ 19190 w 916908"/>
                <a:gd name="connsiteY140" fmla="*/ 9110 h 223690"/>
                <a:gd name="connsiteX141" fmla="*/ 19190 w 916908"/>
                <a:gd name="connsiteY141" fmla="*/ 9110 h 223690"/>
                <a:gd name="connsiteX142" fmla="*/ 14028 w 916908"/>
                <a:gd name="connsiteY142" fmla="*/ 13539 h 223690"/>
                <a:gd name="connsiteX143" fmla="*/ 14028 w 916908"/>
                <a:gd name="connsiteY143" fmla="*/ 13539 h 223690"/>
                <a:gd name="connsiteX144" fmla="*/ 9598 w 916908"/>
                <a:gd name="connsiteY144" fmla="*/ 18718 h 223690"/>
                <a:gd name="connsiteX145" fmla="*/ 9598 w 916908"/>
                <a:gd name="connsiteY145" fmla="*/ 18718 h 223690"/>
                <a:gd name="connsiteX146" fmla="*/ 8116 w 916908"/>
                <a:gd name="connsiteY146" fmla="*/ 21666 h 223690"/>
                <a:gd name="connsiteX147" fmla="*/ 8116 w 916908"/>
                <a:gd name="connsiteY147" fmla="*/ 21666 h 223690"/>
                <a:gd name="connsiteX148" fmla="*/ 6634 w 916908"/>
                <a:gd name="connsiteY148" fmla="*/ 24613 h 223690"/>
                <a:gd name="connsiteX149" fmla="*/ 6634 w 916908"/>
                <a:gd name="connsiteY149" fmla="*/ 24613 h 223690"/>
                <a:gd name="connsiteX150" fmla="*/ 5169 w 916908"/>
                <a:gd name="connsiteY150" fmla="*/ 28310 h 223690"/>
                <a:gd name="connsiteX151" fmla="*/ 5169 w 916908"/>
                <a:gd name="connsiteY151" fmla="*/ 27578 h 223690"/>
                <a:gd name="connsiteX152" fmla="*/ 4419 w 916908"/>
                <a:gd name="connsiteY152" fmla="*/ 31257 h 223690"/>
                <a:gd name="connsiteX153" fmla="*/ 4419 w 916908"/>
                <a:gd name="connsiteY153" fmla="*/ 31257 h 223690"/>
                <a:gd name="connsiteX154" fmla="*/ 3687 w 916908"/>
                <a:gd name="connsiteY154" fmla="*/ 34954 h 223690"/>
                <a:gd name="connsiteX155" fmla="*/ 3687 w 916908"/>
                <a:gd name="connsiteY155" fmla="*/ 38651 h 223690"/>
                <a:gd name="connsiteX156" fmla="*/ 3687 w 916908"/>
                <a:gd name="connsiteY156" fmla="*/ 38651 h 22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916908" h="223690">
                  <a:moveTo>
                    <a:pt x="739" y="38651"/>
                  </a:moveTo>
                  <a:lnTo>
                    <a:pt x="739" y="34222"/>
                  </a:lnTo>
                  <a:lnTo>
                    <a:pt x="1472" y="30525"/>
                  </a:lnTo>
                  <a:lnTo>
                    <a:pt x="2204" y="26828"/>
                  </a:lnTo>
                  <a:lnTo>
                    <a:pt x="3687" y="23148"/>
                  </a:lnTo>
                  <a:lnTo>
                    <a:pt x="5169" y="20183"/>
                  </a:lnTo>
                  <a:lnTo>
                    <a:pt x="7383" y="17236"/>
                  </a:lnTo>
                  <a:lnTo>
                    <a:pt x="11813" y="11324"/>
                  </a:lnTo>
                  <a:lnTo>
                    <a:pt x="17707" y="6895"/>
                  </a:lnTo>
                  <a:lnTo>
                    <a:pt x="20672" y="4680"/>
                  </a:lnTo>
                  <a:lnTo>
                    <a:pt x="24352" y="3215"/>
                  </a:lnTo>
                  <a:lnTo>
                    <a:pt x="28049" y="1733"/>
                  </a:lnTo>
                  <a:lnTo>
                    <a:pt x="31746" y="1000"/>
                  </a:lnTo>
                  <a:lnTo>
                    <a:pt x="35425" y="251"/>
                  </a:lnTo>
                  <a:lnTo>
                    <a:pt x="883677" y="251"/>
                  </a:lnTo>
                  <a:lnTo>
                    <a:pt x="887374" y="1000"/>
                  </a:lnTo>
                  <a:lnTo>
                    <a:pt x="891071" y="1733"/>
                  </a:lnTo>
                  <a:lnTo>
                    <a:pt x="894750" y="3215"/>
                  </a:lnTo>
                  <a:lnTo>
                    <a:pt x="897715" y="4680"/>
                  </a:lnTo>
                  <a:lnTo>
                    <a:pt x="900662" y="6895"/>
                  </a:lnTo>
                  <a:lnTo>
                    <a:pt x="906574" y="11324"/>
                  </a:lnTo>
                  <a:lnTo>
                    <a:pt x="911004" y="17236"/>
                  </a:lnTo>
                  <a:lnTo>
                    <a:pt x="913218" y="20183"/>
                  </a:lnTo>
                  <a:lnTo>
                    <a:pt x="914700" y="23148"/>
                  </a:lnTo>
                  <a:lnTo>
                    <a:pt x="916165" y="26828"/>
                  </a:lnTo>
                  <a:lnTo>
                    <a:pt x="916915" y="30525"/>
                  </a:lnTo>
                  <a:lnTo>
                    <a:pt x="917648" y="34222"/>
                  </a:lnTo>
                  <a:lnTo>
                    <a:pt x="917648" y="189255"/>
                  </a:lnTo>
                  <a:lnTo>
                    <a:pt x="916915" y="193684"/>
                  </a:lnTo>
                  <a:lnTo>
                    <a:pt x="916165" y="197364"/>
                  </a:lnTo>
                  <a:lnTo>
                    <a:pt x="914700" y="200328"/>
                  </a:lnTo>
                  <a:lnTo>
                    <a:pt x="913218" y="204008"/>
                  </a:lnTo>
                  <a:lnTo>
                    <a:pt x="911004" y="206973"/>
                  </a:lnTo>
                  <a:lnTo>
                    <a:pt x="906574" y="212867"/>
                  </a:lnTo>
                  <a:lnTo>
                    <a:pt x="900662" y="217297"/>
                  </a:lnTo>
                  <a:lnTo>
                    <a:pt x="897715" y="219511"/>
                  </a:lnTo>
                  <a:lnTo>
                    <a:pt x="894750" y="220994"/>
                  </a:lnTo>
                  <a:lnTo>
                    <a:pt x="891071" y="222476"/>
                  </a:lnTo>
                  <a:lnTo>
                    <a:pt x="887374" y="223208"/>
                  </a:lnTo>
                  <a:lnTo>
                    <a:pt x="883677" y="223941"/>
                  </a:lnTo>
                  <a:lnTo>
                    <a:pt x="35425" y="223941"/>
                  </a:lnTo>
                  <a:lnTo>
                    <a:pt x="31746" y="223208"/>
                  </a:lnTo>
                  <a:lnTo>
                    <a:pt x="28049" y="222476"/>
                  </a:lnTo>
                  <a:lnTo>
                    <a:pt x="24352" y="220994"/>
                  </a:lnTo>
                  <a:lnTo>
                    <a:pt x="20672" y="219511"/>
                  </a:lnTo>
                  <a:lnTo>
                    <a:pt x="17707" y="217297"/>
                  </a:lnTo>
                  <a:lnTo>
                    <a:pt x="11813" y="212867"/>
                  </a:lnTo>
                  <a:lnTo>
                    <a:pt x="7383" y="206973"/>
                  </a:lnTo>
                  <a:lnTo>
                    <a:pt x="5169" y="204008"/>
                  </a:lnTo>
                  <a:lnTo>
                    <a:pt x="3687" y="200328"/>
                  </a:lnTo>
                  <a:lnTo>
                    <a:pt x="2204" y="197364"/>
                  </a:lnTo>
                  <a:lnTo>
                    <a:pt x="1472" y="193684"/>
                  </a:lnTo>
                  <a:lnTo>
                    <a:pt x="739" y="189255"/>
                  </a:lnTo>
                  <a:lnTo>
                    <a:pt x="739" y="185558"/>
                  </a:lnTo>
                  <a:close/>
                  <a:moveTo>
                    <a:pt x="3687" y="185558"/>
                  </a:moveTo>
                  <a:lnTo>
                    <a:pt x="3687" y="189255"/>
                  </a:lnTo>
                  <a:lnTo>
                    <a:pt x="3687" y="189255"/>
                  </a:lnTo>
                  <a:lnTo>
                    <a:pt x="4419" y="192934"/>
                  </a:lnTo>
                  <a:lnTo>
                    <a:pt x="4419" y="192934"/>
                  </a:lnTo>
                  <a:lnTo>
                    <a:pt x="5169" y="195899"/>
                  </a:lnTo>
                  <a:lnTo>
                    <a:pt x="5169" y="195899"/>
                  </a:lnTo>
                  <a:lnTo>
                    <a:pt x="6634" y="199579"/>
                  </a:lnTo>
                  <a:lnTo>
                    <a:pt x="6634" y="199579"/>
                  </a:lnTo>
                  <a:lnTo>
                    <a:pt x="8116" y="202543"/>
                  </a:lnTo>
                  <a:lnTo>
                    <a:pt x="8116" y="202543"/>
                  </a:lnTo>
                  <a:lnTo>
                    <a:pt x="9598" y="205490"/>
                  </a:lnTo>
                  <a:lnTo>
                    <a:pt x="9598" y="205490"/>
                  </a:lnTo>
                  <a:lnTo>
                    <a:pt x="14028" y="210652"/>
                  </a:lnTo>
                  <a:lnTo>
                    <a:pt x="14028" y="210652"/>
                  </a:lnTo>
                  <a:lnTo>
                    <a:pt x="19190" y="215082"/>
                  </a:lnTo>
                  <a:lnTo>
                    <a:pt x="19190" y="215082"/>
                  </a:lnTo>
                  <a:lnTo>
                    <a:pt x="22137" y="216564"/>
                  </a:lnTo>
                  <a:lnTo>
                    <a:pt x="22137" y="216564"/>
                  </a:lnTo>
                  <a:lnTo>
                    <a:pt x="25102" y="218047"/>
                  </a:lnTo>
                  <a:lnTo>
                    <a:pt x="25102" y="218047"/>
                  </a:lnTo>
                  <a:lnTo>
                    <a:pt x="28798" y="219529"/>
                  </a:lnTo>
                  <a:lnTo>
                    <a:pt x="28798" y="219529"/>
                  </a:lnTo>
                  <a:lnTo>
                    <a:pt x="31746" y="220261"/>
                  </a:lnTo>
                  <a:lnTo>
                    <a:pt x="31746" y="220261"/>
                  </a:lnTo>
                  <a:lnTo>
                    <a:pt x="35443" y="220994"/>
                  </a:lnTo>
                  <a:lnTo>
                    <a:pt x="882944" y="220994"/>
                  </a:lnTo>
                  <a:lnTo>
                    <a:pt x="886641" y="220261"/>
                  </a:lnTo>
                  <a:lnTo>
                    <a:pt x="886641" y="220261"/>
                  </a:lnTo>
                  <a:lnTo>
                    <a:pt x="890338" y="219529"/>
                  </a:lnTo>
                  <a:lnTo>
                    <a:pt x="889588" y="219529"/>
                  </a:lnTo>
                  <a:lnTo>
                    <a:pt x="893285" y="218047"/>
                  </a:lnTo>
                  <a:lnTo>
                    <a:pt x="893285" y="218047"/>
                  </a:lnTo>
                  <a:lnTo>
                    <a:pt x="896233" y="216564"/>
                  </a:lnTo>
                  <a:lnTo>
                    <a:pt x="896233" y="216564"/>
                  </a:lnTo>
                  <a:lnTo>
                    <a:pt x="899197" y="215082"/>
                  </a:lnTo>
                  <a:lnTo>
                    <a:pt x="899197" y="215082"/>
                  </a:lnTo>
                  <a:lnTo>
                    <a:pt x="904359" y="210652"/>
                  </a:lnTo>
                  <a:lnTo>
                    <a:pt x="904359" y="210652"/>
                  </a:lnTo>
                  <a:lnTo>
                    <a:pt x="908789" y="205490"/>
                  </a:lnTo>
                  <a:lnTo>
                    <a:pt x="908789" y="205490"/>
                  </a:lnTo>
                  <a:lnTo>
                    <a:pt x="910271" y="202543"/>
                  </a:lnTo>
                  <a:lnTo>
                    <a:pt x="910271" y="202543"/>
                  </a:lnTo>
                  <a:lnTo>
                    <a:pt x="911736" y="199579"/>
                  </a:lnTo>
                  <a:lnTo>
                    <a:pt x="911736" y="199579"/>
                  </a:lnTo>
                  <a:lnTo>
                    <a:pt x="913218" y="195899"/>
                  </a:lnTo>
                  <a:lnTo>
                    <a:pt x="913218" y="195899"/>
                  </a:lnTo>
                  <a:lnTo>
                    <a:pt x="913951" y="192934"/>
                  </a:lnTo>
                  <a:lnTo>
                    <a:pt x="913951" y="192934"/>
                  </a:lnTo>
                  <a:lnTo>
                    <a:pt x="914700" y="189255"/>
                  </a:lnTo>
                  <a:lnTo>
                    <a:pt x="914700" y="185558"/>
                  </a:lnTo>
                  <a:lnTo>
                    <a:pt x="914700" y="38651"/>
                  </a:lnTo>
                  <a:lnTo>
                    <a:pt x="914700" y="34954"/>
                  </a:lnTo>
                  <a:lnTo>
                    <a:pt x="914700" y="34954"/>
                  </a:lnTo>
                  <a:lnTo>
                    <a:pt x="913951" y="31257"/>
                  </a:lnTo>
                  <a:lnTo>
                    <a:pt x="913951" y="31257"/>
                  </a:lnTo>
                  <a:lnTo>
                    <a:pt x="913218" y="27578"/>
                  </a:lnTo>
                  <a:lnTo>
                    <a:pt x="913218" y="28310"/>
                  </a:lnTo>
                  <a:lnTo>
                    <a:pt x="911736" y="24613"/>
                  </a:lnTo>
                  <a:lnTo>
                    <a:pt x="911736" y="24613"/>
                  </a:lnTo>
                  <a:lnTo>
                    <a:pt x="910271" y="21666"/>
                  </a:lnTo>
                  <a:lnTo>
                    <a:pt x="910271" y="21666"/>
                  </a:lnTo>
                  <a:lnTo>
                    <a:pt x="908789" y="18718"/>
                  </a:lnTo>
                  <a:lnTo>
                    <a:pt x="908789" y="18718"/>
                  </a:lnTo>
                  <a:lnTo>
                    <a:pt x="904359" y="13539"/>
                  </a:lnTo>
                  <a:lnTo>
                    <a:pt x="904359" y="13539"/>
                  </a:lnTo>
                  <a:lnTo>
                    <a:pt x="899197" y="9110"/>
                  </a:lnTo>
                  <a:lnTo>
                    <a:pt x="899197" y="9110"/>
                  </a:lnTo>
                  <a:lnTo>
                    <a:pt x="896233" y="7645"/>
                  </a:lnTo>
                  <a:lnTo>
                    <a:pt x="896233" y="7645"/>
                  </a:lnTo>
                  <a:lnTo>
                    <a:pt x="893285" y="6162"/>
                  </a:lnTo>
                  <a:lnTo>
                    <a:pt x="893285" y="6162"/>
                  </a:lnTo>
                  <a:lnTo>
                    <a:pt x="889588" y="4680"/>
                  </a:lnTo>
                  <a:lnTo>
                    <a:pt x="890338" y="4680"/>
                  </a:lnTo>
                  <a:lnTo>
                    <a:pt x="886641" y="3948"/>
                  </a:lnTo>
                  <a:lnTo>
                    <a:pt x="886641" y="3948"/>
                  </a:lnTo>
                  <a:lnTo>
                    <a:pt x="882944" y="3215"/>
                  </a:lnTo>
                  <a:lnTo>
                    <a:pt x="35443" y="3215"/>
                  </a:lnTo>
                  <a:lnTo>
                    <a:pt x="31746" y="3948"/>
                  </a:lnTo>
                  <a:lnTo>
                    <a:pt x="31746" y="3948"/>
                  </a:lnTo>
                  <a:lnTo>
                    <a:pt x="28798" y="4680"/>
                  </a:lnTo>
                  <a:lnTo>
                    <a:pt x="28798" y="4680"/>
                  </a:lnTo>
                  <a:lnTo>
                    <a:pt x="25102" y="6162"/>
                  </a:lnTo>
                  <a:lnTo>
                    <a:pt x="25102" y="6162"/>
                  </a:lnTo>
                  <a:lnTo>
                    <a:pt x="22137" y="7645"/>
                  </a:lnTo>
                  <a:lnTo>
                    <a:pt x="22137" y="7645"/>
                  </a:lnTo>
                  <a:lnTo>
                    <a:pt x="19190" y="9110"/>
                  </a:lnTo>
                  <a:lnTo>
                    <a:pt x="19190" y="9110"/>
                  </a:lnTo>
                  <a:lnTo>
                    <a:pt x="14028" y="13539"/>
                  </a:lnTo>
                  <a:lnTo>
                    <a:pt x="14028" y="13539"/>
                  </a:lnTo>
                  <a:lnTo>
                    <a:pt x="9598" y="18718"/>
                  </a:lnTo>
                  <a:lnTo>
                    <a:pt x="9598" y="18718"/>
                  </a:lnTo>
                  <a:lnTo>
                    <a:pt x="8116" y="21666"/>
                  </a:lnTo>
                  <a:lnTo>
                    <a:pt x="8116" y="21666"/>
                  </a:lnTo>
                  <a:lnTo>
                    <a:pt x="6634" y="24613"/>
                  </a:lnTo>
                  <a:lnTo>
                    <a:pt x="6634" y="24613"/>
                  </a:lnTo>
                  <a:lnTo>
                    <a:pt x="5169" y="28310"/>
                  </a:lnTo>
                  <a:lnTo>
                    <a:pt x="5169" y="27578"/>
                  </a:lnTo>
                  <a:lnTo>
                    <a:pt x="4419" y="31257"/>
                  </a:lnTo>
                  <a:lnTo>
                    <a:pt x="4419" y="31257"/>
                  </a:lnTo>
                  <a:lnTo>
                    <a:pt x="3687" y="34954"/>
                  </a:lnTo>
                  <a:lnTo>
                    <a:pt x="3687" y="38651"/>
                  </a:lnTo>
                  <a:lnTo>
                    <a:pt x="3687" y="38651"/>
                  </a:lnTo>
                </a:path>
              </a:pathLst>
            </a:custGeom>
            <a:solidFill>
              <a:srgbClr val="843C0C"/>
            </a:solidFill>
            <a:ln w="737" cap="flat">
              <a:noFill/>
              <a:prstDash val="solid"/>
              <a:miter/>
            </a:ln>
          </p:spPr>
          <p:txBody>
            <a:bodyPr rtlCol="0" anchor="ctr"/>
            <a:lstStyle/>
            <a:p>
              <a:endParaRPr lang="en-US"/>
            </a:p>
          </p:txBody>
        </p:sp>
        <p:sp>
          <p:nvSpPr>
            <p:cNvPr id="393" name="TextBox 392">
              <a:extLst>
                <a:ext uri="{FF2B5EF4-FFF2-40B4-BE49-F238E27FC236}">
                  <a16:creationId xmlns:a16="http://schemas.microsoft.com/office/drawing/2014/main" id="{911E8727-FBDE-4FC9-9197-FD60B17FE253}"/>
                </a:ext>
              </a:extLst>
            </p:cNvPr>
            <p:cNvSpPr txBox="1"/>
            <p:nvPr/>
          </p:nvSpPr>
          <p:spPr>
            <a:xfrm>
              <a:off x="10231213" y="3909805"/>
              <a:ext cx="23824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P</a:t>
              </a:r>
            </a:p>
          </p:txBody>
        </p:sp>
        <p:sp>
          <p:nvSpPr>
            <p:cNvPr id="394" name="TextBox 393">
              <a:extLst>
                <a:ext uri="{FF2B5EF4-FFF2-40B4-BE49-F238E27FC236}">
                  <a16:creationId xmlns:a16="http://schemas.microsoft.com/office/drawing/2014/main" id="{4EFCBB83-9561-4B9C-9D4F-AC825BABFB1F}"/>
                </a:ext>
              </a:extLst>
            </p:cNvPr>
            <p:cNvSpPr txBox="1"/>
            <p:nvPr/>
          </p:nvSpPr>
          <p:spPr>
            <a:xfrm>
              <a:off x="10285844" y="3909805"/>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395" name="TextBox 394">
              <a:extLst>
                <a:ext uri="{FF2B5EF4-FFF2-40B4-BE49-F238E27FC236}">
                  <a16:creationId xmlns:a16="http://schemas.microsoft.com/office/drawing/2014/main" id="{3C70C5DA-8247-4F77-B340-31B3683A562F}"/>
                </a:ext>
              </a:extLst>
            </p:cNvPr>
            <p:cNvSpPr txBox="1"/>
            <p:nvPr/>
          </p:nvSpPr>
          <p:spPr>
            <a:xfrm>
              <a:off x="10318327" y="3909805"/>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o</a:t>
              </a:r>
            </a:p>
          </p:txBody>
        </p:sp>
        <p:sp>
          <p:nvSpPr>
            <p:cNvPr id="396" name="TextBox 395">
              <a:extLst>
                <a:ext uri="{FF2B5EF4-FFF2-40B4-BE49-F238E27FC236}">
                  <a16:creationId xmlns:a16="http://schemas.microsoft.com/office/drawing/2014/main" id="{FA75FF26-892F-49C7-A02B-3BD319436423}"/>
                </a:ext>
              </a:extLst>
            </p:cNvPr>
            <p:cNvSpPr txBox="1"/>
            <p:nvPr/>
          </p:nvSpPr>
          <p:spPr>
            <a:xfrm>
              <a:off x="10367790" y="390980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v</a:t>
              </a:r>
            </a:p>
          </p:txBody>
        </p:sp>
        <p:sp>
          <p:nvSpPr>
            <p:cNvPr id="397" name="TextBox 396">
              <a:extLst>
                <a:ext uri="{FF2B5EF4-FFF2-40B4-BE49-F238E27FC236}">
                  <a16:creationId xmlns:a16="http://schemas.microsoft.com/office/drawing/2014/main" id="{DB1ED0B4-D8D3-42B0-8FDD-F8E3560D960B}"/>
                </a:ext>
              </a:extLst>
            </p:cNvPr>
            <p:cNvSpPr txBox="1"/>
            <p:nvPr/>
          </p:nvSpPr>
          <p:spPr>
            <a:xfrm>
              <a:off x="10417253" y="390980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398" name="TextBox 397">
              <a:extLst>
                <a:ext uri="{FF2B5EF4-FFF2-40B4-BE49-F238E27FC236}">
                  <a16:creationId xmlns:a16="http://schemas.microsoft.com/office/drawing/2014/main" id="{21BF05EC-1077-4AD2-A881-A40FA4F30E76}"/>
                </a:ext>
              </a:extLst>
            </p:cNvPr>
            <p:cNvSpPr txBox="1"/>
            <p:nvPr/>
          </p:nvSpPr>
          <p:spPr>
            <a:xfrm>
              <a:off x="10460809" y="390980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n</a:t>
              </a:r>
            </a:p>
          </p:txBody>
        </p:sp>
        <p:sp>
          <p:nvSpPr>
            <p:cNvPr id="399" name="TextBox 398">
              <a:extLst>
                <a:ext uri="{FF2B5EF4-FFF2-40B4-BE49-F238E27FC236}">
                  <a16:creationId xmlns:a16="http://schemas.microsoft.com/office/drawing/2014/main" id="{05A5EFD7-6ED0-4BFD-86E3-10FAD8267F08}"/>
                </a:ext>
              </a:extLst>
            </p:cNvPr>
            <p:cNvSpPr txBox="1"/>
            <p:nvPr/>
          </p:nvSpPr>
          <p:spPr>
            <a:xfrm>
              <a:off x="10510273" y="390980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400" name="TextBox 399">
              <a:extLst>
                <a:ext uri="{FF2B5EF4-FFF2-40B4-BE49-F238E27FC236}">
                  <a16:creationId xmlns:a16="http://schemas.microsoft.com/office/drawing/2014/main" id="{9F37BFFF-1640-4BDB-931C-C507A449CBA7}"/>
                </a:ext>
              </a:extLst>
            </p:cNvPr>
            <p:cNvSpPr txBox="1"/>
            <p:nvPr/>
          </p:nvSpPr>
          <p:spPr>
            <a:xfrm>
              <a:off x="10553830" y="390980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n</a:t>
              </a:r>
            </a:p>
          </p:txBody>
        </p:sp>
        <p:sp>
          <p:nvSpPr>
            <p:cNvPr id="401" name="TextBox 400">
              <a:extLst>
                <a:ext uri="{FF2B5EF4-FFF2-40B4-BE49-F238E27FC236}">
                  <a16:creationId xmlns:a16="http://schemas.microsoft.com/office/drawing/2014/main" id="{EE2F2D28-1CFF-4459-BBF4-E30663A9C13C}"/>
                </a:ext>
              </a:extLst>
            </p:cNvPr>
            <p:cNvSpPr txBox="1"/>
            <p:nvPr/>
          </p:nvSpPr>
          <p:spPr>
            <a:xfrm>
              <a:off x="10603293" y="390980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c</a:t>
              </a:r>
            </a:p>
          </p:txBody>
        </p:sp>
        <p:sp>
          <p:nvSpPr>
            <p:cNvPr id="402" name="TextBox 401">
              <a:extLst>
                <a:ext uri="{FF2B5EF4-FFF2-40B4-BE49-F238E27FC236}">
                  <a16:creationId xmlns:a16="http://schemas.microsoft.com/office/drawing/2014/main" id="{C21F0CC4-36AF-4436-A02C-4FA4E44CD287}"/>
                </a:ext>
              </a:extLst>
            </p:cNvPr>
            <p:cNvSpPr txBox="1"/>
            <p:nvPr/>
          </p:nvSpPr>
          <p:spPr>
            <a:xfrm>
              <a:off x="10646850" y="3909805"/>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403" name="TextBox 402">
              <a:extLst>
                <a:ext uri="{FF2B5EF4-FFF2-40B4-BE49-F238E27FC236}">
                  <a16:creationId xmlns:a16="http://schemas.microsoft.com/office/drawing/2014/main" id="{D27557CE-2FD1-4272-ADFF-814B8DED6CAE}"/>
                </a:ext>
              </a:extLst>
            </p:cNvPr>
            <p:cNvSpPr txBox="1"/>
            <p:nvPr/>
          </p:nvSpPr>
          <p:spPr>
            <a:xfrm>
              <a:off x="10286582" y="3995442"/>
              <a:ext cx="269009"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M</a:t>
              </a:r>
            </a:p>
          </p:txBody>
        </p:sp>
        <p:sp>
          <p:nvSpPr>
            <p:cNvPr id="404" name="TextBox 403">
              <a:extLst>
                <a:ext uri="{FF2B5EF4-FFF2-40B4-BE49-F238E27FC236}">
                  <a16:creationId xmlns:a16="http://schemas.microsoft.com/office/drawing/2014/main" id="{30127732-E3E9-4AEB-9E25-A30912791B2D}"/>
                </a:ext>
              </a:extLst>
            </p:cNvPr>
            <p:cNvSpPr txBox="1"/>
            <p:nvPr/>
          </p:nvSpPr>
          <p:spPr>
            <a:xfrm>
              <a:off x="10373696" y="3995442"/>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405" name="TextBox 404">
              <a:extLst>
                <a:ext uri="{FF2B5EF4-FFF2-40B4-BE49-F238E27FC236}">
                  <a16:creationId xmlns:a16="http://schemas.microsoft.com/office/drawing/2014/main" id="{D9B18788-EF1C-4E00-A5F6-974B23504369}"/>
                </a:ext>
              </a:extLst>
            </p:cNvPr>
            <p:cNvSpPr txBox="1"/>
            <p:nvPr/>
          </p:nvSpPr>
          <p:spPr>
            <a:xfrm>
              <a:off x="10417253" y="3995442"/>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n</a:t>
              </a:r>
            </a:p>
          </p:txBody>
        </p:sp>
        <p:sp>
          <p:nvSpPr>
            <p:cNvPr id="406" name="TextBox 405">
              <a:extLst>
                <a:ext uri="{FF2B5EF4-FFF2-40B4-BE49-F238E27FC236}">
                  <a16:creationId xmlns:a16="http://schemas.microsoft.com/office/drawing/2014/main" id="{FA9F05BF-34AB-464B-85A9-B60AD8DCB837}"/>
                </a:ext>
              </a:extLst>
            </p:cNvPr>
            <p:cNvSpPr txBox="1"/>
            <p:nvPr/>
          </p:nvSpPr>
          <p:spPr>
            <a:xfrm>
              <a:off x="10466716" y="3995442"/>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a</a:t>
              </a:r>
            </a:p>
          </p:txBody>
        </p:sp>
        <p:sp>
          <p:nvSpPr>
            <p:cNvPr id="407" name="TextBox 406">
              <a:extLst>
                <a:ext uri="{FF2B5EF4-FFF2-40B4-BE49-F238E27FC236}">
                  <a16:creationId xmlns:a16="http://schemas.microsoft.com/office/drawing/2014/main" id="{09F031A1-1069-4A40-9508-4FB968B5DCFD}"/>
                </a:ext>
              </a:extLst>
            </p:cNvPr>
            <p:cNvSpPr txBox="1"/>
            <p:nvPr/>
          </p:nvSpPr>
          <p:spPr>
            <a:xfrm>
              <a:off x="10510273" y="3995442"/>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g</a:t>
              </a:r>
            </a:p>
          </p:txBody>
        </p:sp>
        <p:sp>
          <p:nvSpPr>
            <p:cNvPr id="408" name="TextBox 407">
              <a:extLst>
                <a:ext uri="{FF2B5EF4-FFF2-40B4-BE49-F238E27FC236}">
                  <a16:creationId xmlns:a16="http://schemas.microsoft.com/office/drawing/2014/main" id="{C52118C1-33AA-4063-9F45-9CCD86F2C3AB}"/>
                </a:ext>
              </a:extLst>
            </p:cNvPr>
            <p:cNvSpPr txBox="1"/>
            <p:nvPr/>
          </p:nvSpPr>
          <p:spPr>
            <a:xfrm>
              <a:off x="10559736" y="3995442"/>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409" name="TextBox 408">
              <a:extLst>
                <a:ext uri="{FF2B5EF4-FFF2-40B4-BE49-F238E27FC236}">
                  <a16:creationId xmlns:a16="http://schemas.microsoft.com/office/drawing/2014/main" id="{B14B21DF-C228-4978-8B5A-64202F39C0A5}"/>
                </a:ext>
              </a:extLst>
            </p:cNvPr>
            <p:cNvSpPr txBox="1"/>
            <p:nvPr/>
          </p:nvSpPr>
          <p:spPr>
            <a:xfrm>
              <a:off x="10603293" y="3995442"/>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410" name="Freeform: Shape 409">
              <a:extLst>
                <a:ext uri="{FF2B5EF4-FFF2-40B4-BE49-F238E27FC236}">
                  <a16:creationId xmlns:a16="http://schemas.microsoft.com/office/drawing/2014/main" id="{7F089783-47A3-462A-8583-CD197B891782}"/>
                </a:ext>
              </a:extLst>
            </p:cNvPr>
            <p:cNvSpPr/>
            <p:nvPr/>
          </p:nvSpPr>
          <p:spPr>
            <a:xfrm>
              <a:off x="10466608" y="3168547"/>
              <a:ext cx="158712" cy="195637"/>
            </a:xfrm>
            <a:custGeom>
              <a:avLst/>
              <a:gdLst>
                <a:gd name="connsiteX0" fmla="*/ 159451 w 158712"/>
                <a:gd name="connsiteY0" fmla="*/ 110861 h 195637"/>
                <a:gd name="connsiteX1" fmla="*/ 79720 w 158712"/>
                <a:gd name="connsiteY1" fmla="*/ 195761 h 195637"/>
                <a:gd name="connsiteX2" fmla="*/ 738 w 158712"/>
                <a:gd name="connsiteY2" fmla="*/ 110861 h 195637"/>
                <a:gd name="connsiteX3" fmla="*/ 37639 w 158712"/>
                <a:gd name="connsiteY3" fmla="*/ 110861 h 195637"/>
                <a:gd name="connsiteX4" fmla="*/ 37639 w 158712"/>
                <a:gd name="connsiteY4" fmla="*/ 85023 h 195637"/>
                <a:gd name="connsiteX5" fmla="*/ 738 w 158712"/>
                <a:gd name="connsiteY5" fmla="*/ 85023 h 195637"/>
                <a:gd name="connsiteX6" fmla="*/ 79720 w 158712"/>
                <a:gd name="connsiteY6" fmla="*/ 123 h 195637"/>
                <a:gd name="connsiteX7" fmla="*/ 159451 w 158712"/>
                <a:gd name="connsiteY7" fmla="*/ 85023 h 195637"/>
                <a:gd name="connsiteX8" fmla="*/ 122550 w 158712"/>
                <a:gd name="connsiteY8" fmla="*/ 85023 h 195637"/>
                <a:gd name="connsiteX9" fmla="*/ 122550 w 158712"/>
                <a:gd name="connsiteY9" fmla="*/ 110861 h 1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712" h="195637">
                  <a:moveTo>
                    <a:pt x="159451" y="110861"/>
                  </a:moveTo>
                  <a:lnTo>
                    <a:pt x="79720" y="195761"/>
                  </a:lnTo>
                  <a:lnTo>
                    <a:pt x="738" y="110861"/>
                  </a:lnTo>
                  <a:lnTo>
                    <a:pt x="37639" y="110861"/>
                  </a:lnTo>
                  <a:lnTo>
                    <a:pt x="37639" y="85023"/>
                  </a:lnTo>
                  <a:lnTo>
                    <a:pt x="738" y="85023"/>
                  </a:lnTo>
                  <a:lnTo>
                    <a:pt x="79720" y="123"/>
                  </a:lnTo>
                  <a:lnTo>
                    <a:pt x="159451" y="85023"/>
                  </a:lnTo>
                  <a:lnTo>
                    <a:pt x="122550" y="85023"/>
                  </a:lnTo>
                  <a:lnTo>
                    <a:pt x="122550" y="110861"/>
                  </a:lnTo>
                </a:path>
              </a:pathLst>
            </a:custGeom>
            <a:solidFill>
              <a:srgbClr val="FF6600"/>
            </a:solidFill>
            <a:ln w="737"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0A3731A1-F9F4-4A3A-8E9D-14754A0A4FC0}"/>
                </a:ext>
              </a:extLst>
            </p:cNvPr>
            <p:cNvSpPr/>
            <p:nvPr/>
          </p:nvSpPr>
          <p:spPr>
            <a:xfrm>
              <a:off x="10462911" y="3166332"/>
              <a:ext cx="166106" cy="200067"/>
            </a:xfrm>
            <a:custGeom>
              <a:avLst/>
              <a:gdLst>
                <a:gd name="connsiteX0" fmla="*/ 166845 w 166106"/>
                <a:gd name="connsiteY0" fmla="*/ 111600 h 200067"/>
                <a:gd name="connsiteX1" fmla="*/ 83416 w 166106"/>
                <a:gd name="connsiteY1" fmla="*/ 200190 h 200067"/>
                <a:gd name="connsiteX2" fmla="*/ 738 w 166106"/>
                <a:gd name="connsiteY2" fmla="*/ 111600 h 200067"/>
                <a:gd name="connsiteX3" fmla="*/ 41336 w 166106"/>
                <a:gd name="connsiteY3" fmla="*/ 111600 h 200067"/>
                <a:gd name="connsiteX4" fmla="*/ 39121 w 166106"/>
                <a:gd name="connsiteY4" fmla="*/ 113075 h 200067"/>
                <a:gd name="connsiteX5" fmla="*/ 39121 w 166106"/>
                <a:gd name="connsiteY5" fmla="*/ 87238 h 200067"/>
                <a:gd name="connsiteX6" fmla="*/ 41336 w 166106"/>
                <a:gd name="connsiteY6" fmla="*/ 88713 h 200067"/>
                <a:gd name="connsiteX7" fmla="*/ 738 w 166106"/>
                <a:gd name="connsiteY7" fmla="*/ 88713 h 200067"/>
                <a:gd name="connsiteX8" fmla="*/ 83416 w 166106"/>
                <a:gd name="connsiteY8" fmla="*/ 123 h 200067"/>
                <a:gd name="connsiteX9" fmla="*/ 166845 w 166106"/>
                <a:gd name="connsiteY9" fmla="*/ 88713 h 200067"/>
                <a:gd name="connsiteX10" fmla="*/ 126247 w 166106"/>
                <a:gd name="connsiteY10" fmla="*/ 88713 h 200067"/>
                <a:gd name="connsiteX11" fmla="*/ 127729 w 166106"/>
                <a:gd name="connsiteY11" fmla="*/ 87238 h 200067"/>
                <a:gd name="connsiteX12" fmla="*/ 127729 w 166106"/>
                <a:gd name="connsiteY12" fmla="*/ 113075 h 200067"/>
                <a:gd name="connsiteX13" fmla="*/ 126247 w 166106"/>
                <a:gd name="connsiteY13" fmla="*/ 111600 h 200067"/>
                <a:gd name="connsiteX14" fmla="*/ 124764 w 166106"/>
                <a:gd name="connsiteY14" fmla="*/ 114552 h 200067"/>
                <a:gd name="connsiteX15" fmla="*/ 124764 w 166106"/>
                <a:gd name="connsiteY15" fmla="*/ 85761 h 200067"/>
                <a:gd name="connsiteX16" fmla="*/ 163147 w 166106"/>
                <a:gd name="connsiteY16" fmla="*/ 85761 h 200067"/>
                <a:gd name="connsiteX17" fmla="*/ 161683 w 166106"/>
                <a:gd name="connsiteY17" fmla="*/ 88713 h 200067"/>
                <a:gd name="connsiteX18" fmla="*/ 82684 w 166106"/>
                <a:gd name="connsiteY18" fmla="*/ 3077 h 200067"/>
                <a:gd name="connsiteX19" fmla="*/ 84899 w 166106"/>
                <a:gd name="connsiteY19" fmla="*/ 3077 h 200067"/>
                <a:gd name="connsiteX20" fmla="*/ 5168 w 166106"/>
                <a:gd name="connsiteY20" fmla="*/ 88713 h 200067"/>
                <a:gd name="connsiteX21" fmla="*/ 4435 w 166106"/>
                <a:gd name="connsiteY21" fmla="*/ 85761 h 200067"/>
                <a:gd name="connsiteX22" fmla="*/ 42818 w 166106"/>
                <a:gd name="connsiteY22" fmla="*/ 85761 h 200067"/>
                <a:gd name="connsiteX23" fmla="*/ 42818 w 166106"/>
                <a:gd name="connsiteY23" fmla="*/ 114552 h 200067"/>
                <a:gd name="connsiteX24" fmla="*/ 4435 w 166106"/>
                <a:gd name="connsiteY24" fmla="*/ 114552 h 200067"/>
                <a:gd name="connsiteX25" fmla="*/ 5168 w 166106"/>
                <a:gd name="connsiteY25" fmla="*/ 111600 h 200067"/>
                <a:gd name="connsiteX26" fmla="*/ 84899 w 166106"/>
                <a:gd name="connsiteY26" fmla="*/ 197236 h 200067"/>
                <a:gd name="connsiteX27" fmla="*/ 82684 w 166106"/>
                <a:gd name="connsiteY27" fmla="*/ 197236 h 200067"/>
                <a:gd name="connsiteX28" fmla="*/ 161683 w 166106"/>
                <a:gd name="connsiteY28" fmla="*/ 111600 h 200067"/>
                <a:gd name="connsiteX29" fmla="*/ 163147 w 166106"/>
                <a:gd name="connsiteY29" fmla="*/ 114552 h 20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6106" h="200067">
                  <a:moveTo>
                    <a:pt x="166845" y="111600"/>
                  </a:moveTo>
                  <a:lnTo>
                    <a:pt x="83416" y="200190"/>
                  </a:lnTo>
                  <a:lnTo>
                    <a:pt x="738" y="111600"/>
                  </a:lnTo>
                  <a:lnTo>
                    <a:pt x="41336" y="111600"/>
                  </a:lnTo>
                  <a:lnTo>
                    <a:pt x="39121" y="113075"/>
                  </a:lnTo>
                  <a:lnTo>
                    <a:pt x="39121" y="87238"/>
                  </a:lnTo>
                  <a:lnTo>
                    <a:pt x="41336" y="88713"/>
                  </a:lnTo>
                  <a:lnTo>
                    <a:pt x="738" y="88713"/>
                  </a:lnTo>
                  <a:lnTo>
                    <a:pt x="83416" y="123"/>
                  </a:lnTo>
                  <a:lnTo>
                    <a:pt x="166845" y="88713"/>
                  </a:lnTo>
                  <a:lnTo>
                    <a:pt x="126247" y="88713"/>
                  </a:lnTo>
                  <a:lnTo>
                    <a:pt x="127729" y="87238"/>
                  </a:lnTo>
                  <a:lnTo>
                    <a:pt x="127729" y="113075"/>
                  </a:lnTo>
                  <a:lnTo>
                    <a:pt x="126247" y="111600"/>
                  </a:lnTo>
                  <a:close/>
                  <a:moveTo>
                    <a:pt x="124764" y="114552"/>
                  </a:moveTo>
                  <a:lnTo>
                    <a:pt x="124764" y="85761"/>
                  </a:lnTo>
                  <a:lnTo>
                    <a:pt x="163147" y="85761"/>
                  </a:lnTo>
                  <a:lnTo>
                    <a:pt x="161683" y="88713"/>
                  </a:lnTo>
                  <a:lnTo>
                    <a:pt x="82684" y="3077"/>
                  </a:lnTo>
                  <a:lnTo>
                    <a:pt x="84899" y="3077"/>
                  </a:lnTo>
                  <a:lnTo>
                    <a:pt x="5168" y="88713"/>
                  </a:lnTo>
                  <a:lnTo>
                    <a:pt x="4435" y="85761"/>
                  </a:lnTo>
                  <a:lnTo>
                    <a:pt x="42818" y="85761"/>
                  </a:lnTo>
                  <a:lnTo>
                    <a:pt x="42818" y="114552"/>
                  </a:lnTo>
                  <a:lnTo>
                    <a:pt x="4435" y="114552"/>
                  </a:lnTo>
                  <a:lnTo>
                    <a:pt x="5168" y="111600"/>
                  </a:lnTo>
                  <a:lnTo>
                    <a:pt x="84899" y="197236"/>
                  </a:lnTo>
                  <a:lnTo>
                    <a:pt x="82684" y="197236"/>
                  </a:lnTo>
                  <a:lnTo>
                    <a:pt x="161683" y="111600"/>
                  </a:lnTo>
                  <a:lnTo>
                    <a:pt x="163147" y="114552"/>
                  </a:lnTo>
                </a:path>
              </a:pathLst>
            </a:custGeom>
            <a:solidFill>
              <a:srgbClr val="843C0C"/>
            </a:solidFill>
            <a:ln w="737" cap="flat">
              <a:noFill/>
              <a:prstDash val="solid"/>
              <a:miter/>
            </a:ln>
          </p:spPr>
          <p:txBody>
            <a:bodyPr rtlCol="0" anchor="ctr"/>
            <a:lstStyle/>
            <a:p>
              <a:endParaRPr lang="en-US"/>
            </a:p>
          </p:txBody>
        </p:sp>
        <p:pic>
          <p:nvPicPr>
            <p:cNvPr id="412" name="Picture 411">
              <a:extLst>
                <a:ext uri="{FF2B5EF4-FFF2-40B4-BE49-F238E27FC236}">
                  <a16:creationId xmlns:a16="http://schemas.microsoft.com/office/drawing/2014/main" id="{6C7818D9-6F9E-4E5B-BE66-95C22CEABE72}"/>
                </a:ext>
              </a:extLst>
            </p:cNvPr>
            <p:cNvPicPr>
              <a:picLocks noChangeAspect="1"/>
            </p:cNvPicPr>
            <p:nvPr/>
          </p:nvPicPr>
          <p:blipFill>
            <a:blip r:embed="rId2"/>
            <a:stretch>
              <a:fillRect/>
            </a:stretch>
          </p:blipFill>
          <p:spPr>
            <a:xfrm>
              <a:off x="10093047" y="4429480"/>
              <a:ext cx="919123" cy="226642"/>
            </a:xfrm>
            <a:custGeom>
              <a:avLst/>
              <a:gdLst>
                <a:gd name="connsiteX0" fmla="*/ 949 w 919123"/>
                <a:gd name="connsiteY0" fmla="*/ 477 h 226642"/>
                <a:gd name="connsiteX1" fmla="*/ 920072 w 919123"/>
                <a:gd name="connsiteY1" fmla="*/ 477 h 226642"/>
                <a:gd name="connsiteX2" fmla="*/ 920072 w 919123"/>
                <a:gd name="connsiteY2" fmla="*/ 227120 h 226642"/>
                <a:gd name="connsiteX3" fmla="*/ 949 w 919123"/>
                <a:gd name="connsiteY3" fmla="*/ 227120 h 226642"/>
              </a:gdLst>
              <a:ahLst/>
              <a:cxnLst>
                <a:cxn ang="0">
                  <a:pos x="connsiteX0" y="connsiteY0"/>
                </a:cxn>
                <a:cxn ang="0">
                  <a:pos x="connsiteX1" y="connsiteY1"/>
                </a:cxn>
                <a:cxn ang="0">
                  <a:pos x="connsiteX2" y="connsiteY2"/>
                </a:cxn>
                <a:cxn ang="0">
                  <a:pos x="connsiteX3" y="connsiteY3"/>
                </a:cxn>
              </a:cxnLst>
              <a:rect l="l" t="t" r="r" b="b"/>
              <a:pathLst>
                <a:path w="919123" h="226642">
                  <a:moveTo>
                    <a:pt x="949" y="477"/>
                  </a:moveTo>
                  <a:lnTo>
                    <a:pt x="920072" y="477"/>
                  </a:lnTo>
                  <a:lnTo>
                    <a:pt x="920072" y="227120"/>
                  </a:lnTo>
                  <a:lnTo>
                    <a:pt x="949" y="227120"/>
                  </a:lnTo>
                  <a:close/>
                </a:path>
              </a:pathLst>
            </a:custGeom>
          </p:spPr>
        </p:pic>
        <p:sp>
          <p:nvSpPr>
            <p:cNvPr id="413" name="Freeform: Shape 412">
              <a:extLst>
                <a:ext uri="{FF2B5EF4-FFF2-40B4-BE49-F238E27FC236}">
                  <a16:creationId xmlns:a16="http://schemas.microsoft.com/office/drawing/2014/main" id="{4D7E7494-EA40-450A-AB67-D9A531766973}"/>
                </a:ext>
              </a:extLst>
            </p:cNvPr>
            <p:cNvSpPr/>
            <p:nvPr/>
          </p:nvSpPr>
          <p:spPr>
            <a:xfrm>
              <a:off x="10094530" y="4431700"/>
              <a:ext cx="916908" cy="224422"/>
            </a:xfrm>
            <a:custGeom>
              <a:avLst/>
              <a:gdLst>
                <a:gd name="connsiteX0" fmla="*/ 739 w 916908"/>
                <a:gd name="connsiteY0" fmla="*/ 38710 h 224422"/>
                <a:gd name="connsiteX1" fmla="*/ 739 w 916908"/>
                <a:gd name="connsiteY1" fmla="*/ 35012 h 224422"/>
                <a:gd name="connsiteX2" fmla="*/ 1472 w 916908"/>
                <a:gd name="connsiteY2" fmla="*/ 31333 h 224422"/>
                <a:gd name="connsiteX3" fmla="*/ 2204 w 916908"/>
                <a:gd name="connsiteY3" fmla="*/ 27636 h 224422"/>
                <a:gd name="connsiteX4" fmla="*/ 3687 w 916908"/>
                <a:gd name="connsiteY4" fmla="*/ 23939 h 224422"/>
                <a:gd name="connsiteX5" fmla="*/ 5169 w 916908"/>
                <a:gd name="connsiteY5" fmla="*/ 20259 h 224422"/>
                <a:gd name="connsiteX6" fmla="*/ 7383 w 916908"/>
                <a:gd name="connsiteY6" fmla="*/ 17295 h 224422"/>
                <a:gd name="connsiteX7" fmla="*/ 11813 w 916908"/>
                <a:gd name="connsiteY7" fmla="*/ 11400 h 224422"/>
                <a:gd name="connsiteX8" fmla="*/ 17707 w 916908"/>
                <a:gd name="connsiteY8" fmla="*/ 6970 h 224422"/>
                <a:gd name="connsiteX9" fmla="*/ 20672 w 916908"/>
                <a:gd name="connsiteY9" fmla="*/ 4756 h 224422"/>
                <a:gd name="connsiteX10" fmla="*/ 24352 w 916908"/>
                <a:gd name="connsiteY10" fmla="*/ 3274 h 224422"/>
                <a:gd name="connsiteX11" fmla="*/ 28049 w 916908"/>
                <a:gd name="connsiteY11" fmla="*/ 1791 h 224422"/>
                <a:gd name="connsiteX12" fmla="*/ 31746 w 916908"/>
                <a:gd name="connsiteY12" fmla="*/ 1059 h 224422"/>
                <a:gd name="connsiteX13" fmla="*/ 35425 w 916908"/>
                <a:gd name="connsiteY13" fmla="*/ 326 h 224422"/>
                <a:gd name="connsiteX14" fmla="*/ 883677 w 916908"/>
                <a:gd name="connsiteY14" fmla="*/ 326 h 224422"/>
                <a:gd name="connsiteX15" fmla="*/ 887374 w 916908"/>
                <a:gd name="connsiteY15" fmla="*/ 1059 h 224422"/>
                <a:gd name="connsiteX16" fmla="*/ 891071 w 916908"/>
                <a:gd name="connsiteY16" fmla="*/ 1791 h 224422"/>
                <a:gd name="connsiteX17" fmla="*/ 894750 w 916908"/>
                <a:gd name="connsiteY17" fmla="*/ 3274 h 224422"/>
                <a:gd name="connsiteX18" fmla="*/ 897715 w 916908"/>
                <a:gd name="connsiteY18" fmla="*/ 4756 h 224422"/>
                <a:gd name="connsiteX19" fmla="*/ 900662 w 916908"/>
                <a:gd name="connsiteY19" fmla="*/ 6970 h 224422"/>
                <a:gd name="connsiteX20" fmla="*/ 906574 w 916908"/>
                <a:gd name="connsiteY20" fmla="*/ 11400 h 224422"/>
                <a:gd name="connsiteX21" fmla="*/ 911004 w 916908"/>
                <a:gd name="connsiteY21" fmla="*/ 17295 h 224422"/>
                <a:gd name="connsiteX22" fmla="*/ 913218 w 916908"/>
                <a:gd name="connsiteY22" fmla="*/ 20259 h 224422"/>
                <a:gd name="connsiteX23" fmla="*/ 914700 w 916908"/>
                <a:gd name="connsiteY23" fmla="*/ 23939 h 224422"/>
                <a:gd name="connsiteX24" fmla="*/ 916165 w 916908"/>
                <a:gd name="connsiteY24" fmla="*/ 27636 h 224422"/>
                <a:gd name="connsiteX25" fmla="*/ 916915 w 916908"/>
                <a:gd name="connsiteY25" fmla="*/ 31333 h 224422"/>
                <a:gd name="connsiteX26" fmla="*/ 917648 w 916908"/>
                <a:gd name="connsiteY26" fmla="*/ 35012 h 224422"/>
                <a:gd name="connsiteX27" fmla="*/ 917648 w 916908"/>
                <a:gd name="connsiteY27" fmla="*/ 190045 h 224422"/>
                <a:gd name="connsiteX28" fmla="*/ 916915 w 916908"/>
                <a:gd name="connsiteY28" fmla="*/ 193742 h 224422"/>
                <a:gd name="connsiteX29" fmla="*/ 916165 w 916908"/>
                <a:gd name="connsiteY29" fmla="*/ 197439 h 224422"/>
                <a:gd name="connsiteX30" fmla="*/ 914700 w 916908"/>
                <a:gd name="connsiteY30" fmla="*/ 201119 h 224422"/>
                <a:gd name="connsiteX31" fmla="*/ 913218 w 916908"/>
                <a:gd name="connsiteY31" fmla="*/ 204084 h 224422"/>
                <a:gd name="connsiteX32" fmla="*/ 911004 w 916908"/>
                <a:gd name="connsiteY32" fmla="*/ 207763 h 224422"/>
                <a:gd name="connsiteX33" fmla="*/ 906574 w 916908"/>
                <a:gd name="connsiteY33" fmla="*/ 212943 h 224422"/>
                <a:gd name="connsiteX34" fmla="*/ 900662 w 916908"/>
                <a:gd name="connsiteY34" fmla="*/ 218105 h 224422"/>
                <a:gd name="connsiteX35" fmla="*/ 897715 w 916908"/>
                <a:gd name="connsiteY35" fmla="*/ 219587 h 224422"/>
                <a:gd name="connsiteX36" fmla="*/ 894750 w 916908"/>
                <a:gd name="connsiteY36" fmla="*/ 221052 h 224422"/>
                <a:gd name="connsiteX37" fmla="*/ 891071 w 916908"/>
                <a:gd name="connsiteY37" fmla="*/ 222534 h 224422"/>
                <a:gd name="connsiteX38" fmla="*/ 887374 w 916908"/>
                <a:gd name="connsiteY38" fmla="*/ 223267 h 224422"/>
                <a:gd name="connsiteX39" fmla="*/ 883677 w 916908"/>
                <a:gd name="connsiteY39" fmla="*/ 224016 h 224422"/>
                <a:gd name="connsiteX40" fmla="*/ 879247 w 916908"/>
                <a:gd name="connsiteY40" fmla="*/ 224749 h 224422"/>
                <a:gd name="connsiteX41" fmla="*/ 39123 w 916908"/>
                <a:gd name="connsiteY41" fmla="*/ 224749 h 224422"/>
                <a:gd name="connsiteX42" fmla="*/ 35425 w 916908"/>
                <a:gd name="connsiteY42" fmla="*/ 224016 h 224422"/>
                <a:gd name="connsiteX43" fmla="*/ 31746 w 916908"/>
                <a:gd name="connsiteY43" fmla="*/ 223267 h 224422"/>
                <a:gd name="connsiteX44" fmla="*/ 28049 w 916908"/>
                <a:gd name="connsiteY44" fmla="*/ 222534 h 224422"/>
                <a:gd name="connsiteX45" fmla="*/ 24352 w 916908"/>
                <a:gd name="connsiteY45" fmla="*/ 221052 h 224422"/>
                <a:gd name="connsiteX46" fmla="*/ 20672 w 916908"/>
                <a:gd name="connsiteY46" fmla="*/ 219587 h 224422"/>
                <a:gd name="connsiteX47" fmla="*/ 17707 w 916908"/>
                <a:gd name="connsiteY47" fmla="*/ 218105 h 224422"/>
                <a:gd name="connsiteX48" fmla="*/ 11813 w 916908"/>
                <a:gd name="connsiteY48" fmla="*/ 212943 h 224422"/>
                <a:gd name="connsiteX49" fmla="*/ 7383 w 916908"/>
                <a:gd name="connsiteY49" fmla="*/ 207763 h 224422"/>
                <a:gd name="connsiteX50" fmla="*/ 5169 w 916908"/>
                <a:gd name="connsiteY50" fmla="*/ 204084 h 224422"/>
                <a:gd name="connsiteX51" fmla="*/ 3687 w 916908"/>
                <a:gd name="connsiteY51" fmla="*/ 201119 h 224422"/>
                <a:gd name="connsiteX52" fmla="*/ 2204 w 916908"/>
                <a:gd name="connsiteY52" fmla="*/ 197439 h 224422"/>
                <a:gd name="connsiteX53" fmla="*/ 1472 w 916908"/>
                <a:gd name="connsiteY53" fmla="*/ 193742 h 224422"/>
                <a:gd name="connsiteX54" fmla="*/ 739 w 916908"/>
                <a:gd name="connsiteY54" fmla="*/ 190045 h 224422"/>
                <a:gd name="connsiteX55" fmla="*/ 739 w 916908"/>
                <a:gd name="connsiteY55" fmla="*/ 186366 h 224422"/>
                <a:gd name="connsiteX56" fmla="*/ 3687 w 916908"/>
                <a:gd name="connsiteY56" fmla="*/ 186366 h 224422"/>
                <a:gd name="connsiteX57" fmla="*/ 3687 w 916908"/>
                <a:gd name="connsiteY57" fmla="*/ 185616 h 224422"/>
                <a:gd name="connsiteX58" fmla="*/ 3687 w 916908"/>
                <a:gd name="connsiteY58" fmla="*/ 190045 h 224422"/>
                <a:gd name="connsiteX59" fmla="*/ 3687 w 916908"/>
                <a:gd name="connsiteY59" fmla="*/ 189313 h 224422"/>
                <a:gd name="connsiteX60" fmla="*/ 4419 w 916908"/>
                <a:gd name="connsiteY60" fmla="*/ 193010 h 224422"/>
                <a:gd name="connsiteX61" fmla="*/ 4419 w 916908"/>
                <a:gd name="connsiteY61" fmla="*/ 193010 h 224422"/>
                <a:gd name="connsiteX62" fmla="*/ 5169 w 916908"/>
                <a:gd name="connsiteY62" fmla="*/ 196689 h 224422"/>
                <a:gd name="connsiteX63" fmla="*/ 5169 w 916908"/>
                <a:gd name="connsiteY63" fmla="*/ 196689 h 224422"/>
                <a:gd name="connsiteX64" fmla="*/ 6634 w 916908"/>
                <a:gd name="connsiteY64" fmla="*/ 199654 h 224422"/>
                <a:gd name="connsiteX65" fmla="*/ 6634 w 916908"/>
                <a:gd name="connsiteY65" fmla="*/ 199654 h 224422"/>
                <a:gd name="connsiteX66" fmla="*/ 8116 w 916908"/>
                <a:gd name="connsiteY66" fmla="*/ 202601 h 224422"/>
                <a:gd name="connsiteX67" fmla="*/ 8116 w 916908"/>
                <a:gd name="connsiteY67" fmla="*/ 202601 h 224422"/>
                <a:gd name="connsiteX68" fmla="*/ 9598 w 916908"/>
                <a:gd name="connsiteY68" fmla="*/ 205549 h 224422"/>
                <a:gd name="connsiteX69" fmla="*/ 9598 w 916908"/>
                <a:gd name="connsiteY69" fmla="*/ 205549 h 224422"/>
                <a:gd name="connsiteX70" fmla="*/ 14028 w 916908"/>
                <a:gd name="connsiteY70" fmla="*/ 210728 h 224422"/>
                <a:gd name="connsiteX71" fmla="*/ 14028 w 916908"/>
                <a:gd name="connsiteY71" fmla="*/ 210728 h 224422"/>
                <a:gd name="connsiteX72" fmla="*/ 19190 w 916908"/>
                <a:gd name="connsiteY72" fmla="*/ 215158 h 224422"/>
                <a:gd name="connsiteX73" fmla="*/ 19190 w 916908"/>
                <a:gd name="connsiteY73" fmla="*/ 215158 h 224422"/>
                <a:gd name="connsiteX74" fmla="*/ 22137 w 916908"/>
                <a:gd name="connsiteY74" fmla="*/ 217372 h 224422"/>
                <a:gd name="connsiteX75" fmla="*/ 22137 w 916908"/>
                <a:gd name="connsiteY75" fmla="*/ 217372 h 224422"/>
                <a:gd name="connsiteX76" fmla="*/ 25102 w 916908"/>
                <a:gd name="connsiteY76" fmla="*/ 218855 h 224422"/>
                <a:gd name="connsiteX77" fmla="*/ 25102 w 916908"/>
                <a:gd name="connsiteY77" fmla="*/ 218855 h 224422"/>
                <a:gd name="connsiteX78" fmla="*/ 28798 w 916908"/>
                <a:gd name="connsiteY78" fmla="*/ 219587 h 224422"/>
                <a:gd name="connsiteX79" fmla="*/ 28798 w 916908"/>
                <a:gd name="connsiteY79" fmla="*/ 219587 h 224422"/>
                <a:gd name="connsiteX80" fmla="*/ 31746 w 916908"/>
                <a:gd name="connsiteY80" fmla="*/ 220320 h 224422"/>
                <a:gd name="connsiteX81" fmla="*/ 31746 w 916908"/>
                <a:gd name="connsiteY81" fmla="*/ 220320 h 224422"/>
                <a:gd name="connsiteX82" fmla="*/ 35443 w 916908"/>
                <a:gd name="connsiteY82" fmla="*/ 221052 h 224422"/>
                <a:gd name="connsiteX83" fmla="*/ 882944 w 916908"/>
                <a:gd name="connsiteY83" fmla="*/ 221052 h 224422"/>
                <a:gd name="connsiteX84" fmla="*/ 886641 w 916908"/>
                <a:gd name="connsiteY84" fmla="*/ 220320 h 224422"/>
                <a:gd name="connsiteX85" fmla="*/ 886641 w 916908"/>
                <a:gd name="connsiteY85" fmla="*/ 220320 h 224422"/>
                <a:gd name="connsiteX86" fmla="*/ 890338 w 916908"/>
                <a:gd name="connsiteY86" fmla="*/ 219587 h 224422"/>
                <a:gd name="connsiteX87" fmla="*/ 889588 w 916908"/>
                <a:gd name="connsiteY87" fmla="*/ 219587 h 224422"/>
                <a:gd name="connsiteX88" fmla="*/ 893285 w 916908"/>
                <a:gd name="connsiteY88" fmla="*/ 218855 h 224422"/>
                <a:gd name="connsiteX89" fmla="*/ 893285 w 916908"/>
                <a:gd name="connsiteY89" fmla="*/ 218855 h 224422"/>
                <a:gd name="connsiteX90" fmla="*/ 896233 w 916908"/>
                <a:gd name="connsiteY90" fmla="*/ 217372 h 224422"/>
                <a:gd name="connsiteX91" fmla="*/ 896233 w 916908"/>
                <a:gd name="connsiteY91" fmla="*/ 217372 h 224422"/>
                <a:gd name="connsiteX92" fmla="*/ 899197 w 916908"/>
                <a:gd name="connsiteY92" fmla="*/ 215158 h 224422"/>
                <a:gd name="connsiteX93" fmla="*/ 899197 w 916908"/>
                <a:gd name="connsiteY93" fmla="*/ 215158 h 224422"/>
                <a:gd name="connsiteX94" fmla="*/ 904359 w 916908"/>
                <a:gd name="connsiteY94" fmla="*/ 210728 h 224422"/>
                <a:gd name="connsiteX95" fmla="*/ 904359 w 916908"/>
                <a:gd name="connsiteY95" fmla="*/ 210728 h 224422"/>
                <a:gd name="connsiteX96" fmla="*/ 908789 w 916908"/>
                <a:gd name="connsiteY96" fmla="*/ 205549 h 224422"/>
                <a:gd name="connsiteX97" fmla="*/ 908789 w 916908"/>
                <a:gd name="connsiteY97" fmla="*/ 205549 h 224422"/>
                <a:gd name="connsiteX98" fmla="*/ 910271 w 916908"/>
                <a:gd name="connsiteY98" fmla="*/ 202601 h 224422"/>
                <a:gd name="connsiteX99" fmla="*/ 910271 w 916908"/>
                <a:gd name="connsiteY99" fmla="*/ 202601 h 224422"/>
                <a:gd name="connsiteX100" fmla="*/ 911736 w 916908"/>
                <a:gd name="connsiteY100" fmla="*/ 199654 h 224422"/>
                <a:gd name="connsiteX101" fmla="*/ 911736 w 916908"/>
                <a:gd name="connsiteY101" fmla="*/ 199654 h 224422"/>
                <a:gd name="connsiteX102" fmla="*/ 913218 w 916908"/>
                <a:gd name="connsiteY102" fmla="*/ 196689 h 224422"/>
                <a:gd name="connsiteX103" fmla="*/ 913218 w 916908"/>
                <a:gd name="connsiteY103" fmla="*/ 196689 h 224422"/>
                <a:gd name="connsiteX104" fmla="*/ 913951 w 916908"/>
                <a:gd name="connsiteY104" fmla="*/ 193010 h 224422"/>
                <a:gd name="connsiteX105" fmla="*/ 913951 w 916908"/>
                <a:gd name="connsiteY105" fmla="*/ 193010 h 224422"/>
                <a:gd name="connsiteX106" fmla="*/ 914700 w 916908"/>
                <a:gd name="connsiteY106" fmla="*/ 189313 h 224422"/>
                <a:gd name="connsiteX107" fmla="*/ 914700 w 916908"/>
                <a:gd name="connsiteY107" fmla="*/ 190045 h 224422"/>
                <a:gd name="connsiteX108" fmla="*/ 914700 w 916908"/>
                <a:gd name="connsiteY108" fmla="*/ 185616 h 224422"/>
                <a:gd name="connsiteX109" fmla="*/ 914700 w 916908"/>
                <a:gd name="connsiteY109" fmla="*/ 186366 h 224422"/>
                <a:gd name="connsiteX110" fmla="*/ 914700 w 916908"/>
                <a:gd name="connsiteY110" fmla="*/ 38710 h 224422"/>
                <a:gd name="connsiteX111" fmla="*/ 914700 w 916908"/>
                <a:gd name="connsiteY111" fmla="*/ 35012 h 224422"/>
                <a:gd name="connsiteX112" fmla="*/ 914700 w 916908"/>
                <a:gd name="connsiteY112" fmla="*/ 35012 h 224422"/>
                <a:gd name="connsiteX113" fmla="*/ 913951 w 916908"/>
                <a:gd name="connsiteY113" fmla="*/ 31333 h 224422"/>
                <a:gd name="connsiteX114" fmla="*/ 913951 w 916908"/>
                <a:gd name="connsiteY114" fmla="*/ 32065 h 224422"/>
                <a:gd name="connsiteX115" fmla="*/ 913218 w 916908"/>
                <a:gd name="connsiteY115" fmla="*/ 28368 h 224422"/>
                <a:gd name="connsiteX116" fmla="*/ 913218 w 916908"/>
                <a:gd name="connsiteY116" fmla="*/ 28368 h 224422"/>
                <a:gd name="connsiteX117" fmla="*/ 911736 w 916908"/>
                <a:gd name="connsiteY117" fmla="*/ 24689 h 224422"/>
                <a:gd name="connsiteX118" fmla="*/ 911736 w 916908"/>
                <a:gd name="connsiteY118" fmla="*/ 24689 h 224422"/>
                <a:gd name="connsiteX119" fmla="*/ 910271 w 916908"/>
                <a:gd name="connsiteY119" fmla="*/ 21724 h 224422"/>
                <a:gd name="connsiteX120" fmla="*/ 910271 w 916908"/>
                <a:gd name="connsiteY120" fmla="*/ 21724 h 224422"/>
                <a:gd name="connsiteX121" fmla="*/ 908789 w 916908"/>
                <a:gd name="connsiteY121" fmla="*/ 18777 h 224422"/>
                <a:gd name="connsiteX122" fmla="*/ 908789 w 916908"/>
                <a:gd name="connsiteY122" fmla="*/ 18777 h 224422"/>
                <a:gd name="connsiteX123" fmla="*/ 904359 w 916908"/>
                <a:gd name="connsiteY123" fmla="*/ 13615 h 224422"/>
                <a:gd name="connsiteX124" fmla="*/ 904359 w 916908"/>
                <a:gd name="connsiteY124" fmla="*/ 13615 h 224422"/>
                <a:gd name="connsiteX125" fmla="*/ 899197 w 916908"/>
                <a:gd name="connsiteY125" fmla="*/ 9185 h 224422"/>
                <a:gd name="connsiteX126" fmla="*/ 899197 w 916908"/>
                <a:gd name="connsiteY126" fmla="*/ 9185 h 224422"/>
                <a:gd name="connsiteX127" fmla="*/ 896233 w 916908"/>
                <a:gd name="connsiteY127" fmla="*/ 7703 h 224422"/>
                <a:gd name="connsiteX128" fmla="*/ 896233 w 916908"/>
                <a:gd name="connsiteY128" fmla="*/ 7703 h 224422"/>
                <a:gd name="connsiteX129" fmla="*/ 893285 w 916908"/>
                <a:gd name="connsiteY129" fmla="*/ 6221 h 224422"/>
                <a:gd name="connsiteX130" fmla="*/ 893285 w 916908"/>
                <a:gd name="connsiteY130" fmla="*/ 6221 h 224422"/>
                <a:gd name="connsiteX131" fmla="*/ 889588 w 916908"/>
                <a:gd name="connsiteY131" fmla="*/ 4756 h 224422"/>
                <a:gd name="connsiteX132" fmla="*/ 890338 w 916908"/>
                <a:gd name="connsiteY132" fmla="*/ 4756 h 224422"/>
                <a:gd name="connsiteX133" fmla="*/ 886641 w 916908"/>
                <a:gd name="connsiteY133" fmla="*/ 4006 h 224422"/>
                <a:gd name="connsiteX134" fmla="*/ 886641 w 916908"/>
                <a:gd name="connsiteY134" fmla="*/ 4006 h 224422"/>
                <a:gd name="connsiteX135" fmla="*/ 882944 w 916908"/>
                <a:gd name="connsiteY135" fmla="*/ 3274 h 224422"/>
                <a:gd name="connsiteX136" fmla="*/ 35443 w 916908"/>
                <a:gd name="connsiteY136" fmla="*/ 3274 h 224422"/>
                <a:gd name="connsiteX137" fmla="*/ 31746 w 916908"/>
                <a:gd name="connsiteY137" fmla="*/ 4006 h 224422"/>
                <a:gd name="connsiteX138" fmla="*/ 31746 w 916908"/>
                <a:gd name="connsiteY138" fmla="*/ 4006 h 224422"/>
                <a:gd name="connsiteX139" fmla="*/ 28798 w 916908"/>
                <a:gd name="connsiteY139" fmla="*/ 4756 h 224422"/>
                <a:gd name="connsiteX140" fmla="*/ 28798 w 916908"/>
                <a:gd name="connsiteY140" fmla="*/ 4756 h 224422"/>
                <a:gd name="connsiteX141" fmla="*/ 25102 w 916908"/>
                <a:gd name="connsiteY141" fmla="*/ 6221 h 224422"/>
                <a:gd name="connsiteX142" fmla="*/ 25102 w 916908"/>
                <a:gd name="connsiteY142" fmla="*/ 6221 h 224422"/>
                <a:gd name="connsiteX143" fmla="*/ 22137 w 916908"/>
                <a:gd name="connsiteY143" fmla="*/ 7703 h 224422"/>
                <a:gd name="connsiteX144" fmla="*/ 22137 w 916908"/>
                <a:gd name="connsiteY144" fmla="*/ 7703 h 224422"/>
                <a:gd name="connsiteX145" fmla="*/ 19190 w 916908"/>
                <a:gd name="connsiteY145" fmla="*/ 9185 h 224422"/>
                <a:gd name="connsiteX146" fmla="*/ 19190 w 916908"/>
                <a:gd name="connsiteY146" fmla="*/ 9185 h 224422"/>
                <a:gd name="connsiteX147" fmla="*/ 14028 w 916908"/>
                <a:gd name="connsiteY147" fmla="*/ 13615 h 224422"/>
                <a:gd name="connsiteX148" fmla="*/ 14028 w 916908"/>
                <a:gd name="connsiteY148" fmla="*/ 13615 h 224422"/>
                <a:gd name="connsiteX149" fmla="*/ 9598 w 916908"/>
                <a:gd name="connsiteY149" fmla="*/ 18777 h 224422"/>
                <a:gd name="connsiteX150" fmla="*/ 9598 w 916908"/>
                <a:gd name="connsiteY150" fmla="*/ 18777 h 224422"/>
                <a:gd name="connsiteX151" fmla="*/ 8116 w 916908"/>
                <a:gd name="connsiteY151" fmla="*/ 21724 h 224422"/>
                <a:gd name="connsiteX152" fmla="*/ 8116 w 916908"/>
                <a:gd name="connsiteY152" fmla="*/ 21724 h 224422"/>
                <a:gd name="connsiteX153" fmla="*/ 6634 w 916908"/>
                <a:gd name="connsiteY153" fmla="*/ 24689 h 224422"/>
                <a:gd name="connsiteX154" fmla="*/ 6634 w 916908"/>
                <a:gd name="connsiteY154" fmla="*/ 24689 h 224422"/>
                <a:gd name="connsiteX155" fmla="*/ 5169 w 916908"/>
                <a:gd name="connsiteY155" fmla="*/ 28368 h 224422"/>
                <a:gd name="connsiteX156" fmla="*/ 5169 w 916908"/>
                <a:gd name="connsiteY156" fmla="*/ 28368 h 224422"/>
                <a:gd name="connsiteX157" fmla="*/ 4419 w 916908"/>
                <a:gd name="connsiteY157" fmla="*/ 32065 h 224422"/>
                <a:gd name="connsiteX158" fmla="*/ 4419 w 916908"/>
                <a:gd name="connsiteY158" fmla="*/ 31333 h 224422"/>
                <a:gd name="connsiteX159" fmla="*/ 3687 w 916908"/>
                <a:gd name="connsiteY159" fmla="*/ 35012 h 224422"/>
                <a:gd name="connsiteX160" fmla="*/ 3687 w 916908"/>
                <a:gd name="connsiteY160" fmla="*/ 38710 h 224422"/>
                <a:gd name="connsiteX161" fmla="*/ 3687 w 916908"/>
                <a:gd name="connsiteY161" fmla="*/ 38710 h 22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916908" h="224422">
                  <a:moveTo>
                    <a:pt x="739" y="38710"/>
                  </a:moveTo>
                  <a:lnTo>
                    <a:pt x="739" y="35012"/>
                  </a:lnTo>
                  <a:lnTo>
                    <a:pt x="1472" y="31333"/>
                  </a:lnTo>
                  <a:lnTo>
                    <a:pt x="2204" y="27636"/>
                  </a:lnTo>
                  <a:lnTo>
                    <a:pt x="3687" y="23939"/>
                  </a:lnTo>
                  <a:lnTo>
                    <a:pt x="5169" y="20259"/>
                  </a:lnTo>
                  <a:lnTo>
                    <a:pt x="7383" y="17295"/>
                  </a:lnTo>
                  <a:lnTo>
                    <a:pt x="11813" y="11400"/>
                  </a:lnTo>
                  <a:lnTo>
                    <a:pt x="17707" y="6970"/>
                  </a:lnTo>
                  <a:lnTo>
                    <a:pt x="20672" y="4756"/>
                  </a:lnTo>
                  <a:lnTo>
                    <a:pt x="24352" y="3274"/>
                  </a:lnTo>
                  <a:lnTo>
                    <a:pt x="28049" y="1791"/>
                  </a:lnTo>
                  <a:lnTo>
                    <a:pt x="31746" y="1059"/>
                  </a:lnTo>
                  <a:lnTo>
                    <a:pt x="35425" y="326"/>
                  </a:lnTo>
                  <a:lnTo>
                    <a:pt x="883677" y="326"/>
                  </a:lnTo>
                  <a:lnTo>
                    <a:pt x="887374" y="1059"/>
                  </a:lnTo>
                  <a:lnTo>
                    <a:pt x="891071" y="1791"/>
                  </a:lnTo>
                  <a:lnTo>
                    <a:pt x="894750" y="3274"/>
                  </a:lnTo>
                  <a:lnTo>
                    <a:pt x="897715" y="4756"/>
                  </a:lnTo>
                  <a:lnTo>
                    <a:pt x="900662" y="6970"/>
                  </a:lnTo>
                  <a:lnTo>
                    <a:pt x="906574" y="11400"/>
                  </a:lnTo>
                  <a:lnTo>
                    <a:pt x="911004" y="17295"/>
                  </a:lnTo>
                  <a:lnTo>
                    <a:pt x="913218" y="20259"/>
                  </a:lnTo>
                  <a:lnTo>
                    <a:pt x="914700" y="23939"/>
                  </a:lnTo>
                  <a:lnTo>
                    <a:pt x="916165" y="27636"/>
                  </a:lnTo>
                  <a:lnTo>
                    <a:pt x="916915" y="31333"/>
                  </a:lnTo>
                  <a:lnTo>
                    <a:pt x="917648" y="35012"/>
                  </a:lnTo>
                  <a:lnTo>
                    <a:pt x="917648" y="190045"/>
                  </a:lnTo>
                  <a:lnTo>
                    <a:pt x="916915" y="193742"/>
                  </a:lnTo>
                  <a:lnTo>
                    <a:pt x="916165" y="197439"/>
                  </a:lnTo>
                  <a:lnTo>
                    <a:pt x="914700" y="201119"/>
                  </a:lnTo>
                  <a:lnTo>
                    <a:pt x="913218" y="204084"/>
                  </a:lnTo>
                  <a:lnTo>
                    <a:pt x="911004" y="207763"/>
                  </a:lnTo>
                  <a:lnTo>
                    <a:pt x="906574" y="212943"/>
                  </a:lnTo>
                  <a:lnTo>
                    <a:pt x="900662" y="218105"/>
                  </a:lnTo>
                  <a:lnTo>
                    <a:pt x="897715" y="219587"/>
                  </a:lnTo>
                  <a:lnTo>
                    <a:pt x="894750" y="221052"/>
                  </a:lnTo>
                  <a:lnTo>
                    <a:pt x="891071" y="222534"/>
                  </a:lnTo>
                  <a:lnTo>
                    <a:pt x="887374" y="223267"/>
                  </a:lnTo>
                  <a:lnTo>
                    <a:pt x="883677" y="224016"/>
                  </a:lnTo>
                  <a:lnTo>
                    <a:pt x="879247" y="224749"/>
                  </a:lnTo>
                  <a:lnTo>
                    <a:pt x="39123" y="224749"/>
                  </a:lnTo>
                  <a:lnTo>
                    <a:pt x="35425" y="224016"/>
                  </a:lnTo>
                  <a:lnTo>
                    <a:pt x="31746" y="223267"/>
                  </a:lnTo>
                  <a:lnTo>
                    <a:pt x="28049" y="222534"/>
                  </a:lnTo>
                  <a:lnTo>
                    <a:pt x="24352" y="221052"/>
                  </a:lnTo>
                  <a:lnTo>
                    <a:pt x="20672" y="219587"/>
                  </a:lnTo>
                  <a:lnTo>
                    <a:pt x="17707" y="218105"/>
                  </a:lnTo>
                  <a:lnTo>
                    <a:pt x="11813" y="212943"/>
                  </a:lnTo>
                  <a:lnTo>
                    <a:pt x="7383" y="207763"/>
                  </a:lnTo>
                  <a:lnTo>
                    <a:pt x="5169" y="204084"/>
                  </a:lnTo>
                  <a:lnTo>
                    <a:pt x="3687" y="201119"/>
                  </a:lnTo>
                  <a:lnTo>
                    <a:pt x="2204" y="197439"/>
                  </a:lnTo>
                  <a:lnTo>
                    <a:pt x="1472" y="193742"/>
                  </a:lnTo>
                  <a:lnTo>
                    <a:pt x="739" y="190045"/>
                  </a:lnTo>
                  <a:lnTo>
                    <a:pt x="739" y="186366"/>
                  </a:lnTo>
                  <a:close/>
                  <a:moveTo>
                    <a:pt x="3687" y="186366"/>
                  </a:moveTo>
                  <a:lnTo>
                    <a:pt x="3687" y="185616"/>
                  </a:lnTo>
                  <a:lnTo>
                    <a:pt x="3687" y="190045"/>
                  </a:lnTo>
                  <a:lnTo>
                    <a:pt x="3687" y="189313"/>
                  </a:lnTo>
                  <a:lnTo>
                    <a:pt x="4419" y="193010"/>
                  </a:lnTo>
                  <a:lnTo>
                    <a:pt x="4419" y="193010"/>
                  </a:lnTo>
                  <a:lnTo>
                    <a:pt x="5169" y="196689"/>
                  </a:lnTo>
                  <a:lnTo>
                    <a:pt x="5169" y="196689"/>
                  </a:lnTo>
                  <a:lnTo>
                    <a:pt x="6634" y="199654"/>
                  </a:lnTo>
                  <a:lnTo>
                    <a:pt x="6634" y="199654"/>
                  </a:lnTo>
                  <a:lnTo>
                    <a:pt x="8116" y="202601"/>
                  </a:lnTo>
                  <a:lnTo>
                    <a:pt x="8116" y="202601"/>
                  </a:lnTo>
                  <a:lnTo>
                    <a:pt x="9598" y="205549"/>
                  </a:lnTo>
                  <a:lnTo>
                    <a:pt x="9598" y="205549"/>
                  </a:lnTo>
                  <a:lnTo>
                    <a:pt x="14028" y="210728"/>
                  </a:lnTo>
                  <a:lnTo>
                    <a:pt x="14028" y="210728"/>
                  </a:lnTo>
                  <a:lnTo>
                    <a:pt x="19190" y="215158"/>
                  </a:lnTo>
                  <a:lnTo>
                    <a:pt x="19190" y="215158"/>
                  </a:lnTo>
                  <a:lnTo>
                    <a:pt x="22137" y="217372"/>
                  </a:lnTo>
                  <a:lnTo>
                    <a:pt x="22137" y="217372"/>
                  </a:lnTo>
                  <a:lnTo>
                    <a:pt x="25102" y="218855"/>
                  </a:lnTo>
                  <a:lnTo>
                    <a:pt x="25102" y="218855"/>
                  </a:lnTo>
                  <a:lnTo>
                    <a:pt x="28798" y="219587"/>
                  </a:lnTo>
                  <a:lnTo>
                    <a:pt x="28798" y="219587"/>
                  </a:lnTo>
                  <a:lnTo>
                    <a:pt x="31746" y="220320"/>
                  </a:lnTo>
                  <a:lnTo>
                    <a:pt x="31746" y="220320"/>
                  </a:lnTo>
                  <a:lnTo>
                    <a:pt x="35443" y="221052"/>
                  </a:lnTo>
                  <a:lnTo>
                    <a:pt x="882944" y="221052"/>
                  </a:lnTo>
                  <a:lnTo>
                    <a:pt x="886641" y="220320"/>
                  </a:lnTo>
                  <a:lnTo>
                    <a:pt x="886641" y="220320"/>
                  </a:lnTo>
                  <a:lnTo>
                    <a:pt x="890338" y="219587"/>
                  </a:lnTo>
                  <a:lnTo>
                    <a:pt x="889588" y="219587"/>
                  </a:lnTo>
                  <a:lnTo>
                    <a:pt x="893285" y="218855"/>
                  </a:lnTo>
                  <a:lnTo>
                    <a:pt x="893285" y="218855"/>
                  </a:lnTo>
                  <a:lnTo>
                    <a:pt x="896233" y="217372"/>
                  </a:lnTo>
                  <a:lnTo>
                    <a:pt x="896233" y="217372"/>
                  </a:lnTo>
                  <a:lnTo>
                    <a:pt x="899197" y="215158"/>
                  </a:lnTo>
                  <a:lnTo>
                    <a:pt x="899197" y="215158"/>
                  </a:lnTo>
                  <a:lnTo>
                    <a:pt x="904359" y="210728"/>
                  </a:lnTo>
                  <a:lnTo>
                    <a:pt x="904359" y="210728"/>
                  </a:lnTo>
                  <a:lnTo>
                    <a:pt x="908789" y="205549"/>
                  </a:lnTo>
                  <a:lnTo>
                    <a:pt x="908789" y="205549"/>
                  </a:lnTo>
                  <a:lnTo>
                    <a:pt x="910271" y="202601"/>
                  </a:lnTo>
                  <a:lnTo>
                    <a:pt x="910271" y="202601"/>
                  </a:lnTo>
                  <a:lnTo>
                    <a:pt x="911736" y="199654"/>
                  </a:lnTo>
                  <a:lnTo>
                    <a:pt x="911736" y="199654"/>
                  </a:lnTo>
                  <a:lnTo>
                    <a:pt x="913218" y="196689"/>
                  </a:lnTo>
                  <a:lnTo>
                    <a:pt x="913218" y="196689"/>
                  </a:lnTo>
                  <a:lnTo>
                    <a:pt x="913951" y="193010"/>
                  </a:lnTo>
                  <a:lnTo>
                    <a:pt x="913951" y="193010"/>
                  </a:lnTo>
                  <a:lnTo>
                    <a:pt x="914700" y="189313"/>
                  </a:lnTo>
                  <a:lnTo>
                    <a:pt x="914700" y="190045"/>
                  </a:lnTo>
                  <a:lnTo>
                    <a:pt x="914700" y="185616"/>
                  </a:lnTo>
                  <a:lnTo>
                    <a:pt x="914700" y="186366"/>
                  </a:lnTo>
                  <a:lnTo>
                    <a:pt x="914700" y="38710"/>
                  </a:lnTo>
                  <a:lnTo>
                    <a:pt x="914700" y="35012"/>
                  </a:lnTo>
                  <a:lnTo>
                    <a:pt x="914700" y="35012"/>
                  </a:lnTo>
                  <a:lnTo>
                    <a:pt x="913951" y="31333"/>
                  </a:lnTo>
                  <a:lnTo>
                    <a:pt x="913951" y="32065"/>
                  </a:lnTo>
                  <a:lnTo>
                    <a:pt x="913218" y="28368"/>
                  </a:lnTo>
                  <a:lnTo>
                    <a:pt x="913218" y="28368"/>
                  </a:lnTo>
                  <a:lnTo>
                    <a:pt x="911736" y="24689"/>
                  </a:lnTo>
                  <a:lnTo>
                    <a:pt x="911736" y="24689"/>
                  </a:lnTo>
                  <a:lnTo>
                    <a:pt x="910271" y="21724"/>
                  </a:lnTo>
                  <a:lnTo>
                    <a:pt x="910271" y="21724"/>
                  </a:lnTo>
                  <a:lnTo>
                    <a:pt x="908789" y="18777"/>
                  </a:lnTo>
                  <a:lnTo>
                    <a:pt x="908789" y="18777"/>
                  </a:lnTo>
                  <a:lnTo>
                    <a:pt x="904359" y="13615"/>
                  </a:lnTo>
                  <a:lnTo>
                    <a:pt x="904359" y="13615"/>
                  </a:lnTo>
                  <a:lnTo>
                    <a:pt x="899197" y="9185"/>
                  </a:lnTo>
                  <a:lnTo>
                    <a:pt x="899197" y="9185"/>
                  </a:lnTo>
                  <a:lnTo>
                    <a:pt x="896233" y="7703"/>
                  </a:lnTo>
                  <a:lnTo>
                    <a:pt x="896233" y="7703"/>
                  </a:lnTo>
                  <a:lnTo>
                    <a:pt x="893285" y="6221"/>
                  </a:lnTo>
                  <a:lnTo>
                    <a:pt x="893285" y="6221"/>
                  </a:lnTo>
                  <a:lnTo>
                    <a:pt x="889588" y="4756"/>
                  </a:lnTo>
                  <a:lnTo>
                    <a:pt x="890338" y="4756"/>
                  </a:lnTo>
                  <a:lnTo>
                    <a:pt x="886641" y="4006"/>
                  </a:lnTo>
                  <a:lnTo>
                    <a:pt x="886641" y="4006"/>
                  </a:lnTo>
                  <a:lnTo>
                    <a:pt x="882944" y="3274"/>
                  </a:lnTo>
                  <a:lnTo>
                    <a:pt x="35443" y="3274"/>
                  </a:lnTo>
                  <a:lnTo>
                    <a:pt x="31746" y="4006"/>
                  </a:lnTo>
                  <a:lnTo>
                    <a:pt x="31746" y="4006"/>
                  </a:lnTo>
                  <a:lnTo>
                    <a:pt x="28798" y="4756"/>
                  </a:lnTo>
                  <a:lnTo>
                    <a:pt x="28798" y="4756"/>
                  </a:lnTo>
                  <a:lnTo>
                    <a:pt x="25102" y="6221"/>
                  </a:lnTo>
                  <a:lnTo>
                    <a:pt x="25102" y="6221"/>
                  </a:lnTo>
                  <a:lnTo>
                    <a:pt x="22137" y="7703"/>
                  </a:lnTo>
                  <a:lnTo>
                    <a:pt x="22137" y="7703"/>
                  </a:lnTo>
                  <a:lnTo>
                    <a:pt x="19190" y="9185"/>
                  </a:lnTo>
                  <a:lnTo>
                    <a:pt x="19190" y="9185"/>
                  </a:lnTo>
                  <a:lnTo>
                    <a:pt x="14028" y="13615"/>
                  </a:lnTo>
                  <a:lnTo>
                    <a:pt x="14028" y="13615"/>
                  </a:lnTo>
                  <a:lnTo>
                    <a:pt x="9598" y="18777"/>
                  </a:lnTo>
                  <a:lnTo>
                    <a:pt x="9598" y="18777"/>
                  </a:lnTo>
                  <a:lnTo>
                    <a:pt x="8116" y="21724"/>
                  </a:lnTo>
                  <a:lnTo>
                    <a:pt x="8116" y="21724"/>
                  </a:lnTo>
                  <a:lnTo>
                    <a:pt x="6634" y="24689"/>
                  </a:lnTo>
                  <a:lnTo>
                    <a:pt x="6634" y="24689"/>
                  </a:lnTo>
                  <a:lnTo>
                    <a:pt x="5169" y="28368"/>
                  </a:lnTo>
                  <a:lnTo>
                    <a:pt x="5169" y="28368"/>
                  </a:lnTo>
                  <a:lnTo>
                    <a:pt x="4419" y="32065"/>
                  </a:lnTo>
                  <a:lnTo>
                    <a:pt x="4419" y="31333"/>
                  </a:lnTo>
                  <a:lnTo>
                    <a:pt x="3687" y="35012"/>
                  </a:lnTo>
                  <a:lnTo>
                    <a:pt x="3687" y="38710"/>
                  </a:lnTo>
                  <a:lnTo>
                    <a:pt x="3687" y="38710"/>
                  </a:lnTo>
                </a:path>
              </a:pathLst>
            </a:custGeom>
            <a:solidFill>
              <a:srgbClr val="843C0C"/>
            </a:solidFill>
            <a:ln w="737" cap="flat">
              <a:noFill/>
              <a:prstDash val="solid"/>
              <a:miter/>
            </a:ln>
          </p:spPr>
          <p:txBody>
            <a:bodyPr rtlCol="0" anchor="ctr"/>
            <a:lstStyle/>
            <a:p>
              <a:endParaRPr lang="en-US"/>
            </a:p>
          </p:txBody>
        </p:sp>
        <p:sp>
          <p:nvSpPr>
            <p:cNvPr id="414" name="TextBox 413">
              <a:extLst>
                <a:ext uri="{FF2B5EF4-FFF2-40B4-BE49-F238E27FC236}">
                  <a16:creationId xmlns:a16="http://schemas.microsoft.com/office/drawing/2014/main" id="{4B1F2326-3D89-40E1-A349-E6F7585CADBD}"/>
                </a:ext>
              </a:extLst>
            </p:cNvPr>
            <p:cNvSpPr txBox="1"/>
            <p:nvPr/>
          </p:nvSpPr>
          <p:spPr>
            <a:xfrm>
              <a:off x="10087992" y="4428057"/>
              <a:ext cx="256705"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O</a:t>
              </a:r>
            </a:p>
          </p:txBody>
        </p:sp>
        <p:sp>
          <p:nvSpPr>
            <p:cNvPr id="415" name="TextBox 414">
              <a:extLst>
                <a:ext uri="{FF2B5EF4-FFF2-40B4-BE49-F238E27FC236}">
                  <a16:creationId xmlns:a16="http://schemas.microsoft.com/office/drawing/2014/main" id="{1B448A1E-6458-44ED-A074-0056E9865E31}"/>
                </a:ext>
              </a:extLst>
            </p:cNvPr>
            <p:cNvSpPr txBox="1"/>
            <p:nvPr/>
          </p:nvSpPr>
          <p:spPr>
            <a:xfrm>
              <a:off x="10158864" y="4428057"/>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416" name="TextBox 415">
              <a:extLst>
                <a:ext uri="{FF2B5EF4-FFF2-40B4-BE49-F238E27FC236}">
                  <a16:creationId xmlns:a16="http://schemas.microsoft.com/office/drawing/2014/main" id="{A432A4F2-092F-4687-8F49-546931B9C7CA}"/>
                </a:ext>
              </a:extLst>
            </p:cNvPr>
            <p:cNvSpPr txBox="1"/>
            <p:nvPr/>
          </p:nvSpPr>
          <p:spPr>
            <a:xfrm>
              <a:off x="10186180" y="4428057"/>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h</a:t>
              </a:r>
            </a:p>
          </p:txBody>
        </p:sp>
        <p:sp>
          <p:nvSpPr>
            <p:cNvPr id="417" name="TextBox 416">
              <a:extLst>
                <a:ext uri="{FF2B5EF4-FFF2-40B4-BE49-F238E27FC236}">
                  <a16:creationId xmlns:a16="http://schemas.microsoft.com/office/drawing/2014/main" id="{7414FCD5-836B-4228-B671-086467FB586B}"/>
                </a:ext>
              </a:extLst>
            </p:cNvPr>
            <p:cNvSpPr txBox="1"/>
            <p:nvPr/>
          </p:nvSpPr>
          <p:spPr>
            <a:xfrm>
              <a:off x="10235643" y="4428057"/>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418" name="TextBox 417">
              <a:extLst>
                <a:ext uri="{FF2B5EF4-FFF2-40B4-BE49-F238E27FC236}">
                  <a16:creationId xmlns:a16="http://schemas.microsoft.com/office/drawing/2014/main" id="{E66DA06D-76DE-43A6-8035-644304F37A6B}"/>
                </a:ext>
              </a:extLst>
            </p:cNvPr>
            <p:cNvSpPr txBox="1"/>
            <p:nvPr/>
          </p:nvSpPr>
          <p:spPr>
            <a:xfrm>
              <a:off x="10279199" y="4428057"/>
              <a:ext cx="213640"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r</a:t>
              </a:r>
            </a:p>
          </p:txBody>
        </p:sp>
        <p:sp>
          <p:nvSpPr>
            <p:cNvPr id="419" name="TextBox 418">
              <a:extLst>
                <a:ext uri="{FF2B5EF4-FFF2-40B4-BE49-F238E27FC236}">
                  <a16:creationId xmlns:a16="http://schemas.microsoft.com/office/drawing/2014/main" id="{8CBA6949-F80C-44C7-BBEA-320A098D27D4}"/>
                </a:ext>
              </a:extLst>
            </p:cNvPr>
            <p:cNvSpPr txBox="1"/>
            <p:nvPr/>
          </p:nvSpPr>
          <p:spPr>
            <a:xfrm>
              <a:off x="10311682" y="4428057"/>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 </a:t>
              </a:r>
            </a:p>
          </p:txBody>
        </p:sp>
        <p:sp>
          <p:nvSpPr>
            <p:cNvPr id="420" name="TextBox 419">
              <a:extLst>
                <a:ext uri="{FF2B5EF4-FFF2-40B4-BE49-F238E27FC236}">
                  <a16:creationId xmlns:a16="http://schemas.microsoft.com/office/drawing/2014/main" id="{91814C34-F5D3-4C94-9642-3A00531F2A82}"/>
                </a:ext>
              </a:extLst>
            </p:cNvPr>
            <p:cNvSpPr txBox="1"/>
            <p:nvPr/>
          </p:nvSpPr>
          <p:spPr>
            <a:xfrm>
              <a:off x="10336783" y="4428057"/>
              <a:ext cx="250553"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C</a:t>
              </a:r>
            </a:p>
          </p:txBody>
        </p:sp>
        <p:sp>
          <p:nvSpPr>
            <p:cNvPr id="421" name="TextBox 420">
              <a:extLst>
                <a:ext uri="{FF2B5EF4-FFF2-40B4-BE49-F238E27FC236}">
                  <a16:creationId xmlns:a16="http://schemas.microsoft.com/office/drawing/2014/main" id="{1EFB6E17-3EFA-473B-9DD9-F20ADFAC41AE}"/>
                </a:ext>
              </a:extLst>
            </p:cNvPr>
            <p:cNvSpPr txBox="1"/>
            <p:nvPr/>
          </p:nvSpPr>
          <p:spPr>
            <a:xfrm>
              <a:off x="10402487" y="4428057"/>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o</a:t>
              </a:r>
            </a:p>
          </p:txBody>
        </p:sp>
        <p:sp>
          <p:nvSpPr>
            <p:cNvPr id="422" name="TextBox 421">
              <a:extLst>
                <a:ext uri="{FF2B5EF4-FFF2-40B4-BE49-F238E27FC236}">
                  <a16:creationId xmlns:a16="http://schemas.microsoft.com/office/drawing/2014/main" id="{8FCBDD45-0EB7-42BF-9ED1-8CEC811C128C}"/>
                </a:ext>
              </a:extLst>
            </p:cNvPr>
            <p:cNvSpPr txBox="1"/>
            <p:nvPr/>
          </p:nvSpPr>
          <p:spPr>
            <a:xfrm>
              <a:off x="10451950" y="4428057"/>
              <a:ext cx="250553"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m</a:t>
              </a:r>
            </a:p>
          </p:txBody>
        </p:sp>
        <p:sp>
          <p:nvSpPr>
            <p:cNvPr id="423" name="TextBox 422">
              <a:extLst>
                <a:ext uri="{FF2B5EF4-FFF2-40B4-BE49-F238E27FC236}">
                  <a16:creationId xmlns:a16="http://schemas.microsoft.com/office/drawing/2014/main" id="{50FA382B-B34E-4C05-8750-EB24A0993E16}"/>
                </a:ext>
              </a:extLst>
            </p:cNvPr>
            <p:cNvSpPr txBox="1"/>
            <p:nvPr/>
          </p:nvSpPr>
          <p:spPr>
            <a:xfrm>
              <a:off x="10526514" y="4428057"/>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p</a:t>
              </a:r>
            </a:p>
          </p:txBody>
        </p:sp>
        <p:sp>
          <p:nvSpPr>
            <p:cNvPr id="424" name="TextBox 423">
              <a:extLst>
                <a:ext uri="{FF2B5EF4-FFF2-40B4-BE49-F238E27FC236}">
                  <a16:creationId xmlns:a16="http://schemas.microsoft.com/office/drawing/2014/main" id="{25A61733-A659-4D76-A339-F3C6C066D299}"/>
                </a:ext>
              </a:extLst>
            </p:cNvPr>
            <p:cNvSpPr txBox="1"/>
            <p:nvPr/>
          </p:nvSpPr>
          <p:spPr>
            <a:xfrm>
              <a:off x="10575977" y="4428057"/>
              <a:ext cx="232096"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o</a:t>
              </a:r>
            </a:p>
          </p:txBody>
        </p:sp>
        <p:sp>
          <p:nvSpPr>
            <p:cNvPr id="425" name="TextBox 424">
              <a:extLst>
                <a:ext uri="{FF2B5EF4-FFF2-40B4-BE49-F238E27FC236}">
                  <a16:creationId xmlns:a16="http://schemas.microsoft.com/office/drawing/2014/main" id="{60ED34C5-B2FD-45A3-9D75-3E4CD543D5FB}"/>
                </a:ext>
              </a:extLst>
            </p:cNvPr>
            <p:cNvSpPr txBox="1"/>
            <p:nvPr/>
          </p:nvSpPr>
          <p:spPr>
            <a:xfrm>
              <a:off x="10625440" y="4428057"/>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n</a:t>
              </a:r>
            </a:p>
          </p:txBody>
        </p:sp>
        <p:sp>
          <p:nvSpPr>
            <p:cNvPr id="426" name="TextBox 425">
              <a:extLst>
                <a:ext uri="{FF2B5EF4-FFF2-40B4-BE49-F238E27FC236}">
                  <a16:creationId xmlns:a16="http://schemas.microsoft.com/office/drawing/2014/main" id="{3F9DA7B0-4134-4B9B-A2E2-320D9BDEC43A}"/>
                </a:ext>
              </a:extLst>
            </p:cNvPr>
            <p:cNvSpPr txBox="1"/>
            <p:nvPr/>
          </p:nvSpPr>
          <p:spPr>
            <a:xfrm>
              <a:off x="10674902" y="4428057"/>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e</a:t>
              </a:r>
            </a:p>
          </p:txBody>
        </p:sp>
        <p:sp>
          <p:nvSpPr>
            <p:cNvPr id="427" name="TextBox 426">
              <a:extLst>
                <a:ext uri="{FF2B5EF4-FFF2-40B4-BE49-F238E27FC236}">
                  <a16:creationId xmlns:a16="http://schemas.microsoft.com/office/drawing/2014/main" id="{57CE5770-CF34-4278-A814-915946EE1FF7}"/>
                </a:ext>
              </a:extLst>
            </p:cNvPr>
            <p:cNvSpPr txBox="1"/>
            <p:nvPr/>
          </p:nvSpPr>
          <p:spPr>
            <a:xfrm>
              <a:off x="10718459" y="4428057"/>
              <a:ext cx="225944"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n</a:t>
              </a:r>
            </a:p>
          </p:txBody>
        </p:sp>
        <p:sp>
          <p:nvSpPr>
            <p:cNvPr id="428" name="TextBox 427">
              <a:extLst>
                <a:ext uri="{FF2B5EF4-FFF2-40B4-BE49-F238E27FC236}">
                  <a16:creationId xmlns:a16="http://schemas.microsoft.com/office/drawing/2014/main" id="{A5F8C9FD-DD15-4FCA-B1F0-9812C1E7A4E9}"/>
                </a:ext>
              </a:extLst>
            </p:cNvPr>
            <p:cNvSpPr txBox="1"/>
            <p:nvPr/>
          </p:nvSpPr>
          <p:spPr>
            <a:xfrm>
              <a:off x="10767922" y="4428057"/>
              <a:ext cx="207488"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t</a:t>
              </a:r>
            </a:p>
          </p:txBody>
        </p:sp>
        <p:sp>
          <p:nvSpPr>
            <p:cNvPr id="429" name="TextBox 428">
              <a:extLst>
                <a:ext uri="{FF2B5EF4-FFF2-40B4-BE49-F238E27FC236}">
                  <a16:creationId xmlns:a16="http://schemas.microsoft.com/office/drawing/2014/main" id="{D183D319-93B7-43AE-9019-B5B96F4D5A70}"/>
                </a:ext>
              </a:extLst>
            </p:cNvPr>
            <p:cNvSpPr txBox="1"/>
            <p:nvPr/>
          </p:nvSpPr>
          <p:spPr>
            <a:xfrm>
              <a:off x="10795238" y="4428057"/>
              <a:ext cx="219792" cy="208329"/>
            </a:xfrm>
            <a:prstGeom prst="rect">
              <a:avLst/>
            </a:prstGeom>
            <a:noFill/>
          </p:spPr>
          <p:txBody>
            <a:bodyPr wrap="none" rtlCol="0">
              <a:spAutoFit/>
            </a:bodyPr>
            <a:lstStyle/>
            <a:p>
              <a:pPr algn="l"/>
              <a:r>
                <a:rPr lang="en-US" sz="775" spc="0" baseline="0">
                  <a:solidFill>
                    <a:srgbClr val="FFFFFF"/>
                  </a:solidFill>
                  <a:latin typeface="Times New Roman"/>
                  <a:cs typeface="Times New Roman"/>
                  <a:sym typeface="Times New Roman"/>
                  <a:rtl val="0"/>
                </a:rPr>
                <a:t>s</a:t>
              </a:r>
            </a:p>
          </p:txBody>
        </p:sp>
        <p:sp>
          <p:nvSpPr>
            <p:cNvPr id="430" name="Freeform: Shape 429">
              <a:extLst>
                <a:ext uri="{FF2B5EF4-FFF2-40B4-BE49-F238E27FC236}">
                  <a16:creationId xmlns:a16="http://schemas.microsoft.com/office/drawing/2014/main" id="{68CFA2E7-3FBB-49DD-9623-F792859BCB26}"/>
                </a:ext>
              </a:extLst>
            </p:cNvPr>
            <p:cNvSpPr/>
            <p:nvPr/>
          </p:nvSpPr>
          <p:spPr>
            <a:xfrm>
              <a:off x="8440842" y="3174453"/>
              <a:ext cx="176442" cy="223690"/>
            </a:xfrm>
            <a:custGeom>
              <a:avLst/>
              <a:gdLst>
                <a:gd name="connsiteX0" fmla="*/ 417 w 176442"/>
                <a:gd name="connsiteY0" fmla="*/ 88716 h 223690"/>
                <a:gd name="connsiteX1" fmla="*/ 88269 w 176442"/>
                <a:gd name="connsiteY1" fmla="*/ 126 h 223690"/>
                <a:gd name="connsiteX2" fmla="*/ 176859 w 176442"/>
                <a:gd name="connsiteY2" fmla="*/ 88716 h 223690"/>
                <a:gd name="connsiteX3" fmla="*/ 132564 w 176442"/>
                <a:gd name="connsiteY3" fmla="*/ 88716 h 223690"/>
                <a:gd name="connsiteX4" fmla="*/ 132564 w 176442"/>
                <a:gd name="connsiteY4" fmla="*/ 135964 h 223690"/>
                <a:gd name="connsiteX5" fmla="*/ 176859 w 176442"/>
                <a:gd name="connsiteY5" fmla="*/ 135964 h 223690"/>
                <a:gd name="connsiteX6" fmla="*/ 88269 w 176442"/>
                <a:gd name="connsiteY6" fmla="*/ 223816 h 223690"/>
                <a:gd name="connsiteX7" fmla="*/ 417 w 176442"/>
                <a:gd name="connsiteY7" fmla="*/ 135964 h 223690"/>
                <a:gd name="connsiteX8" fmla="*/ 44712 w 176442"/>
                <a:gd name="connsiteY8" fmla="*/ 135964 h 223690"/>
                <a:gd name="connsiteX9" fmla="*/ 44712 w 176442"/>
                <a:gd name="connsiteY9" fmla="*/ 88716 h 22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442" h="223690">
                  <a:moveTo>
                    <a:pt x="417" y="88716"/>
                  </a:moveTo>
                  <a:lnTo>
                    <a:pt x="88269" y="126"/>
                  </a:lnTo>
                  <a:lnTo>
                    <a:pt x="176859" y="88716"/>
                  </a:lnTo>
                  <a:lnTo>
                    <a:pt x="132564" y="88716"/>
                  </a:lnTo>
                  <a:lnTo>
                    <a:pt x="132564" y="135964"/>
                  </a:lnTo>
                  <a:lnTo>
                    <a:pt x="176859" y="135964"/>
                  </a:lnTo>
                  <a:lnTo>
                    <a:pt x="88269" y="223816"/>
                  </a:lnTo>
                  <a:lnTo>
                    <a:pt x="417" y="135964"/>
                  </a:lnTo>
                  <a:lnTo>
                    <a:pt x="44712" y="135964"/>
                  </a:lnTo>
                  <a:lnTo>
                    <a:pt x="44712" y="88716"/>
                  </a:lnTo>
                </a:path>
              </a:pathLst>
            </a:custGeom>
            <a:solidFill>
              <a:srgbClr val="D9D9D9"/>
            </a:solidFill>
            <a:ln w="737"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ED6E2B4E-331B-4EAD-8230-2AE09FCF3B90}"/>
                </a:ext>
              </a:extLst>
            </p:cNvPr>
            <p:cNvSpPr/>
            <p:nvPr/>
          </p:nvSpPr>
          <p:spPr>
            <a:xfrm>
              <a:off x="8437152" y="3172238"/>
              <a:ext cx="183824" cy="228119"/>
            </a:xfrm>
            <a:custGeom>
              <a:avLst/>
              <a:gdLst>
                <a:gd name="connsiteX0" fmla="*/ 417 w 183824"/>
                <a:gd name="connsiteY0" fmla="*/ 92408 h 228119"/>
                <a:gd name="connsiteX1" fmla="*/ 91959 w 183824"/>
                <a:gd name="connsiteY1" fmla="*/ 126 h 228119"/>
                <a:gd name="connsiteX2" fmla="*/ 184241 w 183824"/>
                <a:gd name="connsiteY2" fmla="*/ 92408 h 228119"/>
                <a:gd name="connsiteX3" fmla="*/ 136254 w 183824"/>
                <a:gd name="connsiteY3" fmla="*/ 92408 h 228119"/>
                <a:gd name="connsiteX4" fmla="*/ 137731 w 183824"/>
                <a:gd name="connsiteY4" fmla="*/ 90931 h 228119"/>
                <a:gd name="connsiteX5" fmla="*/ 137731 w 183824"/>
                <a:gd name="connsiteY5" fmla="*/ 138178 h 228119"/>
                <a:gd name="connsiteX6" fmla="*/ 136254 w 183824"/>
                <a:gd name="connsiteY6" fmla="*/ 136703 h 228119"/>
                <a:gd name="connsiteX7" fmla="*/ 184241 w 183824"/>
                <a:gd name="connsiteY7" fmla="*/ 136703 h 228119"/>
                <a:gd name="connsiteX8" fmla="*/ 91959 w 183824"/>
                <a:gd name="connsiteY8" fmla="*/ 228246 h 228119"/>
                <a:gd name="connsiteX9" fmla="*/ 417 w 183824"/>
                <a:gd name="connsiteY9" fmla="*/ 136703 h 228119"/>
                <a:gd name="connsiteX10" fmla="*/ 48402 w 183824"/>
                <a:gd name="connsiteY10" fmla="*/ 136703 h 228119"/>
                <a:gd name="connsiteX11" fmla="*/ 46189 w 183824"/>
                <a:gd name="connsiteY11" fmla="*/ 138178 h 228119"/>
                <a:gd name="connsiteX12" fmla="*/ 46189 w 183824"/>
                <a:gd name="connsiteY12" fmla="*/ 90931 h 228119"/>
                <a:gd name="connsiteX13" fmla="*/ 48402 w 183824"/>
                <a:gd name="connsiteY13" fmla="*/ 92408 h 228119"/>
                <a:gd name="connsiteX14" fmla="*/ 49879 w 183824"/>
                <a:gd name="connsiteY14" fmla="*/ 89454 h 228119"/>
                <a:gd name="connsiteX15" fmla="*/ 49879 w 183824"/>
                <a:gd name="connsiteY15" fmla="*/ 139655 h 228119"/>
                <a:gd name="connsiteX16" fmla="*/ 4107 w 183824"/>
                <a:gd name="connsiteY16" fmla="*/ 139655 h 228119"/>
                <a:gd name="connsiteX17" fmla="*/ 4846 w 183824"/>
                <a:gd name="connsiteY17" fmla="*/ 136703 h 228119"/>
                <a:gd name="connsiteX18" fmla="*/ 93436 w 183824"/>
                <a:gd name="connsiteY18" fmla="*/ 225293 h 228119"/>
                <a:gd name="connsiteX19" fmla="*/ 91222 w 183824"/>
                <a:gd name="connsiteY19" fmla="*/ 225293 h 228119"/>
                <a:gd name="connsiteX20" fmla="*/ 179072 w 183824"/>
                <a:gd name="connsiteY20" fmla="*/ 136703 h 228119"/>
                <a:gd name="connsiteX21" fmla="*/ 180549 w 183824"/>
                <a:gd name="connsiteY21" fmla="*/ 139655 h 228119"/>
                <a:gd name="connsiteX22" fmla="*/ 134777 w 183824"/>
                <a:gd name="connsiteY22" fmla="*/ 139655 h 228119"/>
                <a:gd name="connsiteX23" fmla="*/ 134777 w 183824"/>
                <a:gd name="connsiteY23" fmla="*/ 89454 h 228119"/>
                <a:gd name="connsiteX24" fmla="*/ 180549 w 183824"/>
                <a:gd name="connsiteY24" fmla="*/ 89454 h 228119"/>
                <a:gd name="connsiteX25" fmla="*/ 179072 w 183824"/>
                <a:gd name="connsiteY25" fmla="*/ 91669 h 228119"/>
                <a:gd name="connsiteX26" fmla="*/ 91222 w 183824"/>
                <a:gd name="connsiteY26" fmla="*/ 3818 h 228119"/>
                <a:gd name="connsiteX27" fmla="*/ 93436 w 183824"/>
                <a:gd name="connsiteY27" fmla="*/ 3818 h 228119"/>
                <a:gd name="connsiteX28" fmla="*/ 4846 w 183824"/>
                <a:gd name="connsiteY28" fmla="*/ 91669 h 228119"/>
                <a:gd name="connsiteX29" fmla="*/ 4107 w 183824"/>
                <a:gd name="connsiteY29" fmla="*/ 89454 h 22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3824" h="228119">
                  <a:moveTo>
                    <a:pt x="417" y="92408"/>
                  </a:moveTo>
                  <a:lnTo>
                    <a:pt x="91959" y="126"/>
                  </a:lnTo>
                  <a:lnTo>
                    <a:pt x="184241" y="92408"/>
                  </a:lnTo>
                  <a:lnTo>
                    <a:pt x="136254" y="92408"/>
                  </a:lnTo>
                  <a:lnTo>
                    <a:pt x="137731" y="90931"/>
                  </a:lnTo>
                  <a:lnTo>
                    <a:pt x="137731" y="138178"/>
                  </a:lnTo>
                  <a:lnTo>
                    <a:pt x="136254" y="136703"/>
                  </a:lnTo>
                  <a:lnTo>
                    <a:pt x="184241" y="136703"/>
                  </a:lnTo>
                  <a:lnTo>
                    <a:pt x="91959" y="228246"/>
                  </a:lnTo>
                  <a:lnTo>
                    <a:pt x="417" y="136703"/>
                  </a:lnTo>
                  <a:lnTo>
                    <a:pt x="48402" y="136703"/>
                  </a:lnTo>
                  <a:lnTo>
                    <a:pt x="46189" y="138178"/>
                  </a:lnTo>
                  <a:lnTo>
                    <a:pt x="46189" y="90931"/>
                  </a:lnTo>
                  <a:lnTo>
                    <a:pt x="48402" y="92408"/>
                  </a:lnTo>
                  <a:close/>
                  <a:moveTo>
                    <a:pt x="49879" y="89454"/>
                  </a:moveTo>
                  <a:lnTo>
                    <a:pt x="49879" y="139655"/>
                  </a:lnTo>
                  <a:lnTo>
                    <a:pt x="4107" y="139655"/>
                  </a:lnTo>
                  <a:lnTo>
                    <a:pt x="4846" y="136703"/>
                  </a:lnTo>
                  <a:lnTo>
                    <a:pt x="93436" y="225293"/>
                  </a:lnTo>
                  <a:lnTo>
                    <a:pt x="91222" y="225293"/>
                  </a:lnTo>
                  <a:lnTo>
                    <a:pt x="179072" y="136703"/>
                  </a:lnTo>
                  <a:lnTo>
                    <a:pt x="180549" y="139655"/>
                  </a:lnTo>
                  <a:lnTo>
                    <a:pt x="134777" y="139655"/>
                  </a:lnTo>
                  <a:lnTo>
                    <a:pt x="134777" y="89454"/>
                  </a:lnTo>
                  <a:lnTo>
                    <a:pt x="180549" y="89454"/>
                  </a:lnTo>
                  <a:lnTo>
                    <a:pt x="179072" y="91669"/>
                  </a:lnTo>
                  <a:lnTo>
                    <a:pt x="91222" y="3818"/>
                  </a:lnTo>
                  <a:lnTo>
                    <a:pt x="93436" y="3818"/>
                  </a:lnTo>
                  <a:lnTo>
                    <a:pt x="4846" y="91669"/>
                  </a:lnTo>
                  <a:lnTo>
                    <a:pt x="4107" y="89454"/>
                  </a:lnTo>
                </a:path>
              </a:pathLst>
            </a:custGeom>
            <a:solidFill>
              <a:srgbClr val="7F7F7F"/>
            </a:solidFill>
            <a:ln w="737"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3CBCC40A-E2E1-440F-85B9-93F0D83A6D41}"/>
                </a:ext>
              </a:extLst>
            </p:cNvPr>
            <p:cNvSpPr/>
            <p:nvPr/>
          </p:nvSpPr>
          <p:spPr>
            <a:xfrm>
              <a:off x="10098959" y="4195453"/>
              <a:ext cx="913943" cy="220743"/>
            </a:xfrm>
            <a:custGeom>
              <a:avLst/>
              <a:gdLst>
                <a:gd name="connsiteX0" fmla="*/ 740 w 913943"/>
                <a:gd name="connsiteY0" fmla="*/ 36457 h 220743"/>
                <a:gd name="connsiteX1" fmla="*/ 37641 w 913943"/>
                <a:gd name="connsiteY1" fmla="*/ 288 h 220743"/>
                <a:gd name="connsiteX2" fmla="*/ 877783 w 913943"/>
                <a:gd name="connsiteY2" fmla="*/ 288 h 220743"/>
                <a:gd name="connsiteX3" fmla="*/ 914684 w 913943"/>
                <a:gd name="connsiteY3" fmla="*/ 36457 h 220743"/>
                <a:gd name="connsiteX4" fmla="*/ 914684 w 913943"/>
                <a:gd name="connsiteY4" fmla="*/ 184113 h 220743"/>
                <a:gd name="connsiteX5" fmla="*/ 877783 w 913943"/>
                <a:gd name="connsiteY5" fmla="*/ 221031 h 220743"/>
                <a:gd name="connsiteX6" fmla="*/ 37641 w 913943"/>
                <a:gd name="connsiteY6" fmla="*/ 221031 h 220743"/>
                <a:gd name="connsiteX7" fmla="*/ 740 w 913943"/>
                <a:gd name="connsiteY7" fmla="*/ 184113 h 22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943" h="220743">
                  <a:moveTo>
                    <a:pt x="740" y="36457"/>
                  </a:moveTo>
                  <a:cubicBezTo>
                    <a:pt x="740" y="16524"/>
                    <a:pt x="16975" y="288"/>
                    <a:pt x="37641" y="288"/>
                  </a:cubicBezTo>
                  <a:lnTo>
                    <a:pt x="877783" y="288"/>
                  </a:lnTo>
                  <a:cubicBezTo>
                    <a:pt x="898448" y="288"/>
                    <a:pt x="914684" y="16524"/>
                    <a:pt x="914684" y="36457"/>
                  </a:cubicBezTo>
                  <a:lnTo>
                    <a:pt x="914684" y="184113"/>
                  </a:lnTo>
                  <a:cubicBezTo>
                    <a:pt x="914684" y="204046"/>
                    <a:pt x="898448" y="221031"/>
                    <a:pt x="877783" y="221031"/>
                  </a:cubicBezTo>
                  <a:lnTo>
                    <a:pt x="37641" y="221031"/>
                  </a:lnTo>
                  <a:cubicBezTo>
                    <a:pt x="16975" y="221031"/>
                    <a:pt x="740" y="204046"/>
                    <a:pt x="740" y="184113"/>
                  </a:cubicBezTo>
                </a:path>
              </a:pathLst>
            </a:custGeom>
            <a:solidFill>
              <a:srgbClr val="FF6600"/>
            </a:solidFill>
            <a:ln w="737" cap="flat">
              <a:noFill/>
              <a:prstDash val="solid"/>
              <a:miter/>
            </a:ln>
          </p:spPr>
          <p:txBody>
            <a:bodyPr rtlCol="0" anchor="ctr"/>
            <a:lstStyle/>
            <a:p>
              <a:pPr algn="ctr"/>
              <a:r>
                <a:rPr lang="en-US" sz="780" b="0" i="0" u="none" strike="noStrike" baseline="0" dirty="0">
                  <a:solidFill>
                    <a:srgbClr val="FFFFFF"/>
                  </a:solidFill>
                  <a:latin typeface="Times-Roman"/>
                </a:rPr>
                <a:t>Trigger Engine</a:t>
              </a:r>
              <a:endParaRPr lang="en-US" sz="780" dirty="0"/>
            </a:p>
          </p:txBody>
        </p:sp>
        <p:sp>
          <p:nvSpPr>
            <p:cNvPr id="433" name="Freeform: Shape 432">
              <a:extLst>
                <a:ext uri="{FF2B5EF4-FFF2-40B4-BE49-F238E27FC236}">
                  <a16:creationId xmlns:a16="http://schemas.microsoft.com/office/drawing/2014/main" id="{352CA836-F70F-4962-B0BF-866BE9D9136A}"/>
                </a:ext>
              </a:extLst>
            </p:cNvPr>
            <p:cNvSpPr/>
            <p:nvPr/>
          </p:nvSpPr>
          <p:spPr>
            <a:xfrm>
              <a:off x="10097477" y="4193239"/>
              <a:ext cx="916908" cy="224422"/>
            </a:xfrm>
            <a:custGeom>
              <a:avLst/>
              <a:gdLst>
                <a:gd name="connsiteX0" fmla="*/ 740 w 916908"/>
                <a:gd name="connsiteY0" fmla="*/ 38672 h 224422"/>
                <a:gd name="connsiteX1" fmla="*/ 740 w 916908"/>
                <a:gd name="connsiteY1" fmla="*/ 34992 h 224422"/>
                <a:gd name="connsiteX2" fmla="*/ 1472 w 916908"/>
                <a:gd name="connsiteY2" fmla="*/ 31295 h 224422"/>
                <a:gd name="connsiteX3" fmla="*/ 2222 w 916908"/>
                <a:gd name="connsiteY3" fmla="*/ 27598 h 224422"/>
                <a:gd name="connsiteX4" fmla="*/ 3687 w 916908"/>
                <a:gd name="connsiteY4" fmla="*/ 23918 h 224422"/>
                <a:gd name="connsiteX5" fmla="*/ 5169 w 916908"/>
                <a:gd name="connsiteY5" fmla="*/ 20953 h 224422"/>
                <a:gd name="connsiteX6" fmla="*/ 7384 w 916908"/>
                <a:gd name="connsiteY6" fmla="*/ 17274 h 224422"/>
                <a:gd name="connsiteX7" fmla="*/ 11813 w 916908"/>
                <a:gd name="connsiteY7" fmla="*/ 12095 h 224422"/>
                <a:gd name="connsiteX8" fmla="*/ 17725 w 916908"/>
                <a:gd name="connsiteY8" fmla="*/ 6932 h 224422"/>
                <a:gd name="connsiteX9" fmla="*/ 20672 w 916908"/>
                <a:gd name="connsiteY9" fmla="*/ 5450 h 224422"/>
                <a:gd name="connsiteX10" fmla="*/ 24369 w 916908"/>
                <a:gd name="connsiteY10" fmla="*/ 3985 h 224422"/>
                <a:gd name="connsiteX11" fmla="*/ 27317 w 916908"/>
                <a:gd name="connsiteY11" fmla="*/ 2503 h 224422"/>
                <a:gd name="connsiteX12" fmla="*/ 31014 w 916908"/>
                <a:gd name="connsiteY12" fmla="*/ 1021 h 224422"/>
                <a:gd name="connsiteX13" fmla="*/ 34693 w 916908"/>
                <a:gd name="connsiteY13" fmla="*/ 1021 h 224422"/>
                <a:gd name="connsiteX14" fmla="*/ 39123 w 916908"/>
                <a:gd name="connsiteY14" fmla="*/ 288 h 224422"/>
                <a:gd name="connsiteX15" fmla="*/ 879265 w 916908"/>
                <a:gd name="connsiteY15" fmla="*/ 288 h 224422"/>
                <a:gd name="connsiteX16" fmla="*/ 882944 w 916908"/>
                <a:gd name="connsiteY16" fmla="*/ 1021 h 224422"/>
                <a:gd name="connsiteX17" fmla="*/ 887374 w 916908"/>
                <a:gd name="connsiteY17" fmla="*/ 1021 h 224422"/>
                <a:gd name="connsiteX18" fmla="*/ 891071 w 916908"/>
                <a:gd name="connsiteY18" fmla="*/ 2503 h 224422"/>
                <a:gd name="connsiteX19" fmla="*/ 894018 w 916908"/>
                <a:gd name="connsiteY19" fmla="*/ 3985 h 224422"/>
                <a:gd name="connsiteX20" fmla="*/ 897715 w 916908"/>
                <a:gd name="connsiteY20" fmla="*/ 5450 h 224422"/>
                <a:gd name="connsiteX21" fmla="*/ 900662 w 916908"/>
                <a:gd name="connsiteY21" fmla="*/ 6932 h 224422"/>
                <a:gd name="connsiteX22" fmla="*/ 906574 w 916908"/>
                <a:gd name="connsiteY22" fmla="*/ 12095 h 224422"/>
                <a:gd name="connsiteX23" fmla="*/ 911004 w 916908"/>
                <a:gd name="connsiteY23" fmla="*/ 17274 h 224422"/>
                <a:gd name="connsiteX24" fmla="*/ 913218 w 916908"/>
                <a:gd name="connsiteY24" fmla="*/ 20953 h 224422"/>
                <a:gd name="connsiteX25" fmla="*/ 914701 w 916908"/>
                <a:gd name="connsiteY25" fmla="*/ 23918 h 224422"/>
                <a:gd name="connsiteX26" fmla="*/ 916183 w 916908"/>
                <a:gd name="connsiteY26" fmla="*/ 27598 h 224422"/>
                <a:gd name="connsiteX27" fmla="*/ 916916 w 916908"/>
                <a:gd name="connsiteY27" fmla="*/ 31295 h 224422"/>
                <a:gd name="connsiteX28" fmla="*/ 917648 w 916908"/>
                <a:gd name="connsiteY28" fmla="*/ 34992 h 224422"/>
                <a:gd name="connsiteX29" fmla="*/ 917648 w 916908"/>
                <a:gd name="connsiteY29" fmla="*/ 190025 h 224422"/>
                <a:gd name="connsiteX30" fmla="*/ 916916 w 916908"/>
                <a:gd name="connsiteY30" fmla="*/ 193704 h 224422"/>
                <a:gd name="connsiteX31" fmla="*/ 916183 w 916908"/>
                <a:gd name="connsiteY31" fmla="*/ 197401 h 224422"/>
                <a:gd name="connsiteX32" fmla="*/ 914701 w 916908"/>
                <a:gd name="connsiteY32" fmla="*/ 201099 h 224422"/>
                <a:gd name="connsiteX33" fmla="*/ 913218 w 916908"/>
                <a:gd name="connsiteY33" fmla="*/ 204778 h 224422"/>
                <a:gd name="connsiteX34" fmla="*/ 911004 w 916908"/>
                <a:gd name="connsiteY34" fmla="*/ 207743 h 224422"/>
                <a:gd name="connsiteX35" fmla="*/ 906574 w 916908"/>
                <a:gd name="connsiteY35" fmla="*/ 213637 h 224422"/>
                <a:gd name="connsiteX36" fmla="*/ 900662 w 916908"/>
                <a:gd name="connsiteY36" fmla="*/ 218067 h 224422"/>
                <a:gd name="connsiteX37" fmla="*/ 897715 w 916908"/>
                <a:gd name="connsiteY37" fmla="*/ 220281 h 224422"/>
                <a:gd name="connsiteX38" fmla="*/ 894018 w 916908"/>
                <a:gd name="connsiteY38" fmla="*/ 221764 h 224422"/>
                <a:gd name="connsiteX39" fmla="*/ 891071 w 916908"/>
                <a:gd name="connsiteY39" fmla="*/ 223246 h 224422"/>
                <a:gd name="connsiteX40" fmla="*/ 887374 w 916908"/>
                <a:gd name="connsiteY40" fmla="*/ 223978 h 224422"/>
                <a:gd name="connsiteX41" fmla="*/ 882944 w 916908"/>
                <a:gd name="connsiteY41" fmla="*/ 224711 h 224422"/>
                <a:gd name="connsiteX42" fmla="*/ 34693 w 916908"/>
                <a:gd name="connsiteY42" fmla="*/ 224711 h 224422"/>
                <a:gd name="connsiteX43" fmla="*/ 31014 w 916908"/>
                <a:gd name="connsiteY43" fmla="*/ 223978 h 224422"/>
                <a:gd name="connsiteX44" fmla="*/ 27317 w 916908"/>
                <a:gd name="connsiteY44" fmla="*/ 223246 h 224422"/>
                <a:gd name="connsiteX45" fmla="*/ 24369 w 916908"/>
                <a:gd name="connsiteY45" fmla="*/ 221764 h 224422"/>
                <a:gd name="connsiteX46" fmla="*/ 20672 w 916908"/>
                <a:gd name="connsiteY46" fmla="*/ 220281 h 224422"/>
                <a:gd name="connsiteX47" fmla="*/ 17725 w 916908"/>
                <a:gd name="connsiteY47" fmla="*/ 218067 h 224422"/>
                <a:gd name="connsiteX48" fmla="*/ 11813 w 916908"/>
                <a:gd name="connsiteY48" fmla="*/ 213637 h 224422"/>
                <a:gd name="connsiteX49" fmla="*/ 7384 w 916908"/>
                <a:gd name="connsiteY49" fmla="*/ 207743 h 224422"/>
                <a:gd name="connsiteX50" fmla="*/ 5169 w 916908"/>
                <a:gd name="connsiteY50" fmla="*/ 204778 h 224422"/>
                <a:gd name="connsiteX51" fmla="*/ 3687 w 916908"/>
                <a:gd name="connsiteY51" fmla="*/ 201099 h 224422"/>
                <a:gd name="connsiteX52" fmla="*/ 2222 w 916908"/>
                <a:gd name="connsiteY52" fmla="*/ 197401 h 224422"/>
                <a:gd name="connsiteX53" fmla="*/ 1472 w 916908"/>
                <a:gd name="connsiteY53" fmla="*/ 193704 h 224422"/>
                <a:gd name="connsiteX54" fmla="*/ 740 w 916908"/>
                <a:gd name="connsiteY54" fmla="*/ 190025 h 224422"/>
                <a:gd name="connsiteX55" fmla="*/ 740 w 916908"/>
                <a:gd name="connsiteY55" fmla="*/ 186328 h 224422"/>
                <a:gd name="connsiteX56" fmla="*/ 3687 w 916908"/>
                <a:gd name="connsiteY56" fmla="*/ 186328 h 224422"/>
                <a:gd name="connsiteX57" fmla="*/ 3687 w 916908"/>
                <a:gd name="connsiteY57" fmla="*/ 190025 h 224422"/>
                <a:gd name="connsiteX58" fmla="*/ 3687 w 916908"/>
                <a:gd name="connsiteY58" fmla="*/ 190025 h 224422"/>
                <a:gd name="connsiteX59" fmla="*/ 4437 w 916908"/>
                <a:gd name="connsiteY59" fmla="*/ 193704 h 224422"/>
                <a:gd name="connsiteX60" fmla="*/ 4437 w 916908"/>
                <a:gd name="connsiteY60" fmla="*/ 192972 h 224422"/>
                <a:gd name="connsiteX61" fmla="*/ 5169 w 916908"/>
                <a:gd name="connsiteY61" fmla="*/ 196669 h 224422"/>
                <a:gd name="connsiteX62" fmla="*/ 5169 w 916908"/>
                <a:gd name="connsiteY62" fmla="*/ 196669 h 224422"/>
                <a:gd name="connsiteX63" fmla="*/ 6651 w 916908"/>
                <a:gd name="connsiteY63" fmla="*/ 200349 h 224422"/>
                <a:gd name="connsiteX64" fmla="*/ 6651 w 916908"/>
                <a:gd name="connsiteY64" fmla="*/ 199616 h 224422"/>
                <a:gd name="connsiteX65" fmla="*/ 8116 w 916908"/>
                <a:gd name="connsiteY65" fmla="*/ 203313 h 224422"/>
                <a:gd name="connsiteX66" fmla="*/ 8116 w 916908"/>
                <a:gd name="connsiteY66" fmla="*/ 203313 h 224422"/>
                <a:gd name="connsiteX67" fmla="*/ 9599 w 916908"/>
                <a:gd name="connsiteY67" fmla="*/ 206261 h 224422"/>
                <a:gd name="connsiteX68" fmla="*/ 9599 w 916908"/>
                <a:gd name="connsiteY68" fmla="*/ 206261 h 224422"/>
                <a:gd name="connsiteX69" fmla="*/ 14028 w 916908"/>
                <a:gd name="connsiteY69" fmla="*/ 211440 h 224422"/>
                <a:gd name="connsiteX70" fmla="*/ 14028 w 916908"/>
                <a:gd name="connsiteY70" fmla="*/ 211440 h 224422"/>
                <a:gd name="connsiteX71" fmla="*/ 19190 w 916908"/>
                <a:gd name="connsiteY71" fmla="*/ 215869 h 224422"/>
                <a:gd name="connsiteX72" fmla="*/ 19190 w 916908"/>
                <a:gd name="connsiteY72" fmla="*/ 215869 h 224422"/>
                <a:gd name="connsiteX73" fmla="*/ 22155 w 916908"/>
                <a:gd name="connsiteY73" fmla="*/ 217334 h 224422"/>
                <a:gd name="connsiteX74" fmla="*/ 22155 w 916908"/>
                <a:gd name="connsiteY74" fmla="*/ 217334 h 224422"/>
                <a:gd name="connsiteX75" fmla="*/ 25102 w 916908"/>
                <a:gd name="connsiteY75" fmla="*/ 218816 h 224422"/>
                <a:gd name="connsiteX76" fmla="*/ 25102 w 916908"/>
                <a:gd name="connsiteY76" fmla="*/ 218816 h 224422"/>
                <a:gd name="connsiteX77" fmla="*/ 28799 w 916908"/>
                <a:gd name="connsiteY77" fmla="*/ 220299 h 224422"/>
                <a:gd name="connsiteX78" fmla="*/ 28067 w 916908"/>
                <a:gd name="connsiteY78" fmla="*/ 220299 h 224422"/>
                <a:gd name="connsiteX79" fmla="*/ 31746 w 916908"/>
                <a:gd name="connsiteY79" fmla="*/ 221031 h 224422"/>
                <a:gd name="connsiteX80" fmla="*/ 31746 w 916908"/>
                <a:gd name="connsiteY80" fmla="*/ 221031 h 224422"/>
                <a:gd name="connsiteX81" fmla="*/ 35443 w 916908"/>
                <a:gd name="connsiteY81" fmla="*/ 221764 h 224422"/>
                <a:gd name="connsiteX82" fmla="*/ 882962 w 916908"/>
                <a:gd name="connsiteY82" fmla="*/ 221764 h 224422"/>
                <a:gd name="connsiteX83" fmla="*/ 886641 w 916908"/>
                <a:gd name="connsiteY83" fmla="*/ 221031 h 224422"/>
                <a:gd name="connsiteX84" fmla="*/ 886641 w 916908"/>
                <a:gd name="connsiteY84" fmla="*/ 221031 h 224422"/>
                <a:gd name="connsiteX85" fmla="*/ 889606 w 916908"/>
                <a:gd name="connsiteY85" fmla="*/ 220299 h 224422"/>
                <a:gd name="connsiteX86" fmla="*/ 889606 w 916908"/>
                <a:gd name="connsiteY86" fmla="*/ 220299 h 224422"/>
                <a:gd name="connsiteX87" fmla="*/ 893286 w 916908"/>
                <a:gd name="connsiteY87" fmla="*/ 218816 h 224422"/>
                <a:gd name="connsiteX88" fmla="*/ 893286 w 916908"/>
                <a:gd name="connsiteY88" fmla="*/ 218816 h 224422"/>
                <a:gd name="connsiteX89" fmla="*/ 896250 w 916908"/>
                <a:gd name="connsiteY89" fmla="*/ 217334 h 224422"/>
                <a:gd name="connsiteX90" fmla="*/ 896250 w 916908"/>
                <a:gd name="connsiteY90" fmla="*/ 217334 h 224422"/>
                <a:gd name="connsiteX91" fmla="*/ 899198 w 916908"/>
                <a:gd name="connsiteY91" fmla="*/ 215869 h 224422"/>
                <a:gd name="connsiteX92" fmla="*/ 899198 w 916908"/>
                <a:gd name="connsiteY92" fmla="*/ 215869 h 224422"/>
                <a:gd name="connsiteX93" fmla="*/ 904360 w 916908"/>
                <a:gd name="connsiteY93" fmla="*/ 211440 h 224422"/>
                <a:gd name="connsiteX94" fmla="*/ 904360 w 916908"/>
                <a:gd name="connsiteY94" fmla="*/ 211440 h 224422"/>
                <a:gd name="connsiteX95" fmla="*/ 908789 w 916908"/>
                <a:gd name="connsiteY95" fmla="*/ 206261 h 224422"/>
                <a:gd name="connsiteX96" fmla="*/ 908789 w 916908"/>
                <a:gd name="connsiteY96" fmla="*/ 206261 h 224422"/>
                <a:gd name="connsiteX97" fmla="*/ 910271 w 916908"/>
                <a:gd name="connsiteY97" fmla="*/ 203313 h 224422"/>
                <a:gd name="connsiteX98" fmla="*/ 910271 w 916908"/>
                <a:gd name="connsiteY98" fmla="*/ 203313 h 224422"/>
                <a:gd name="connsiteX99" fmla="*/ 911754 w 916908"/>
                <a:gd name="connsiteY99" fmla="*/ 199616 h 224422"/>
                <a:gd name="connsiteX100" fmla="*/ 911754 w 916908"/>
                <a:gd name="connsiteY100" fmla="*/ 200349 h 224422"/>
                <a:gd name="connsiteX101" fmla="*/ 913218 w 916908"/>
                <a:gd name="connsiteY101" fmla="*/ 196669 h 224422"/>
                <a:gd name="connsiteX102" fmla="*/ 913218 w 916908"/>
                <a:gd name="connsiteY102" fmla="*/ 196669 h 224422"/>
                <a:gd name="connsiteX103" fmla="*/ 913968 w 916908"/>
                <a:gd name="connsiteY103" fmla="*/ 192972 h 224422"/>
                <a:gd name="connsiteX104" fmla="*/ 913968 w 916908"/>
                <a:gd name="connsiteY104" fmla="*/ 193704 h 224422"/>
                <a:gd name="connsiteX105" fmla="*/ 914701 w 916908"/>
                <a:gd name="connsiteY105" fmla="*/ 190025 h 224422"/>
                <a:gd name="connsiteX106" fmla="*/ 914701 w 916908"/>
                <a:gd name="connsiteY106" fmla="*/ 186328 h 224422"/>
                <a:gd name="connsiteX107" fmla="*/ 914701 w 916908"/>
                <a:gd name="connsiteY107" fmla="*/ 38672 h 224422"/>
                <a:gd name="connsiteX108" fmla="*/ 914701 w 916908"/>
                <a:gd name="connsiteY108" fmla="*/ 39421 h 224422"/>
                <a:gd name="connsiteX109" fmla="*/ 914701 w 916908"/>
                <a:gd name="connsiteY109" fmla="*/ 34992 h 224422"/>
                <a:gd name="connsiteX110" fmla="*/ 914701 w 916908"/>
                <a:gd name="connsiteY110" fmla="*/ 35724 h 224422"/>
                <a:gd name="connsiteX111" fmla="*/ 913968 w 916908"/>
                <a:gd name="connsiteY111" fmla="*/ 32027 h 224422"/>
                <a:gd name="connsiteX112" fmla="*/ 913968 w 916908"/>
                <a:gd name="connsiteY112" fmla="*/ 32027 h 224422"/>
                <a:gd name="connsiteX113" fmla="*/ 913218 w 916908"/>
                <a:gd name="connsiteY113" fmla="*/ 28348 h 224422"/>
                <a:gd name="connsiteX114" fmla="*/ 913218 w 916908"/>
                <a:gd name="connsiteY114" fmla="*/ 28348 h 224422"/>
                <a:gd name="connsiteX115" fmla="*/ 911754 w 916908"/>
                <a:gd name="connsiteY115" fmla="*/ 25383 h 224422"/>
                <a:gd name="connsiteX116" fmla="*/ 911754 w 916908"/>
                <a:gd name="connsiteY116" fmla="*/ 25383 h 224422"/>
                <a:gd name="connsiteX117" fmla="*/ 910271 w 916908"/>
                <a:gd name="connsiteY117" fmla="*/ 22436 h 224422"/>
                <a:gd name="connsiteX118" fmla="*/ 910271 w 916908"/>
                <a:gd name="connsiteY118" fmla="*/ 22436 h 224422"/>
                <a:gd name="connsiteX119" fmla="*/ 908789 w 916908"/>
                <a:gd name="connsiteY119" fmla="*/ 19489 h 224422"/>
                <a:gd name="connsiteX120" fmla="*/ 908789 w 916908"/>
                <a:gd name="connsiteY120" fmla="*/ 19489 h 224422"/>
                <a:gd name="connsiteX121" fmla="*/ 904360 w 916908"/>
                <a:gd name="connsiteY121" fmla="*/ 13577 h 224422"/>
                <a:gd name="connsiteX122" fmla="*/ 904360 w 916908"/>
                <a:gd name="connsiteY122" fmla="*/ 14309 h 224422"/>
                <a:gd name="connsiteX123" fmla="*/ 899198 w 916908"/>
                <a:gd name="connsiteY123" fmla="*/ 9880 h 224422"/>
                <a:gd name="connsiteX124" fmla="*/ 899198 w 916908"/>
                <a:gd name="connsiteY124" fmla="*/ 9880 h 224422"/>
                <a:gd name="connsiteX125" fmla="*/ 896250 w 916908"/>
                <a:gd name="connsiteY125" fmla="*/ 7665 h 224422"/>
                <a:gd name="connsiteX126" fmla="*/ 896250 w 916908"/>
                <a:gd name="connsiteY126" fmla="*/ 7665 h 224422"/>
                <a:gd name="connsiteX127" fmla="*/ 893286 w 916908"/>
                <a:gd name="connsiteY127" fmla="*/ 6200 h 224422"/>
                <a:gd name="connsiteX128" fmla="*/ 893286 w 916908"/>
                <a:gd name="connsiteY128" fmla="*/ 6200 h 224422"/>
                <a:gd name="connsiteX129" fmla="*/ 889606 w 916908"/>
                <a:gd name="connsiteY129" fmla="*/ 5450 h 224422"/>
                <a:gd name="connsiteX130" fmla="*/ 889606 w 916908"/>
                <a:gd name="connsiteY130" fmla="*/ 5450 h 224422"/>
                <a:gd name="connsiteX131" fmla="*/ 886641 w 916908"/>
                <a:gd name="connsiteY131" fmla="*/ 4718 h 224422"/>
                <a:gd name="connsiteX132" fmla="*/ 886641 w 916908"/>
                <a:gd name="connsiteY132" fmla="*/ 4718 h 224422"/>
                <a:gd name="connsiteX133" fmla="*/ 882962 w 916908"/>
                <a:gd name="connsiteY133" fmla="*/ 3985 h 224422"/>
                <a:gd name="connsiteX134" fmla="*/ 35443 w 916908"/>
                <a:gd name="connsiteY134" fmla="*/ 3985 h 224422"/>
                <a:gd name="connsiteX135" fmla="*/ 31746 w 916908"/>
                <a:gd name="connsiteY135" fmla="*/ 4718 h 224422"/>
                <a:gd name="connsiteX136" fmla="*/ 31746 w 916908"/>
                <a:gd name="connsiteY136" fmla="*/ 4718 h 224422"/>
                <a:gd name="connsiteX137" fmla="*/ 28067 w 916908"/>
                <a:gd name="connsiteY137" fmla="*/ 5450 h 224422"/>
                <a:gd name="connsiteX138" fmla="*/ 28799 w 916908"/>
                <a:gd name="connsiteY138" fmla="*/ 5450 h 224422"/>
                <a:gd name="connsiteX139" fmla="*/ 25102 w 916908"/>
                <a:gd name="connsiteY139" fmla="*/ 6200 h 224422"/>
                <a:gd name="connsiteX140" fmla="*/ 25102 w 916908"/>
                <a:gd name="connsiteY140" fmla="*/ 6200 h 224422"/>
                <a:gd name="connsiteX141" fmla="*/ 22155 w 916908"/>
                <a:gd name="connsiteY141" fmla="*/ 7665 h 224422"/>
                <a:gd name="connsiteX142" fmla="*/ 22155 w 916908"/>
                <a:gd name="connsiteY142" fmla="*/ 7665 h 224422"/>
                <a:gd name="connsiteX143" fmla="*/ 19190 w 916908"/>
                <a:gd name="connsiteY143" fmla="*/ 9880 h 224422"/>
                <a:gd name="connsiteX144" fmla="*/ 19190 w 916908"/>
                <a:gd name="connsiteY144" fmla="*/ 9880 h 224422"/>
                <a:gd name="connsiteX145" fmla="*/ 14028 w 916908"/>
                <a:gd name="connsiteY145" fmla="*/ 14309 h 224422"/>
                <a:gd name="connsiteX146" fmla="*/ 14028 w 916908"/>
                <a:gd name="connsiteY146" fmla="*/ 13577 h 224422"/>
                <a:gd name="connsiteX147" fmla="*/ 9599 w 916908"/>
                <a:gd name="connsiteY147" fmla="*/ 19489 h 224422"/>
                <a:gd name="connsiteX148" fmla="*/ 9599 w 916908"/>
                <a:gd name="connsiteY148" fmla="*/ 19489 h 224422"/>
                <a:gd name="connsiteX149" fmla="*/ 8116 w 916908"/>
                <a:gd name="connsiteY149" fmla="*/ 22436 h 224422"/>
                <a:gd name="connsiteX150" fmla="*/ 8116 w 916908"/>
                <a:gd name="connsiteY150" fmla="*/ 22436 h 224422"/>
                <a:gd name="connsiteX151" fmla="*/ 6651 w 916908"/>
                <a:gd name="connsiteY151" fmla="*/ 25383 h 224422"/>
                <a:gd name="connsiteX152" fmla="*/ 6651 w 916908"/>
                <a:gd name="connsiteY152" fmla="*/ 25383 h 224422"/>
                <a:gd name="connsiteX153" fmla="*/ 5169 w 916908"/>
                <a:gd name="connsiteY153" fmla="*/ 28348 h 224422"/>
                <a:gd name="connsiteX154" fmla="*/ 5169 w 916908"/>
                <a:gd name="connsiteY154" fmla="*/ 28348 h 224422"/>
                <a:gd name="connsiteX155" fmla="*/ 4437 w 916908"/>
                <a:gd name="connsiteY155" fmla="*/ 32027 h 224422"/>
                <a:gd name="connsiteX156" fmla="*/ 4437 w 916908"/>
                <a:gd name="connsiteY156" fmla="*/ 32027 h 224422"/>
                <a:gd name="connsiteX157" fmla="*/ 3687 w 916908"/>
                <a:gd name="connsiteY157" fmla="*/ 35724 h 224422"/>
                <a:gd name="connsiteX158" fmla="*/ 3687 w 916908"/>
                <a:gd name="connsiteY158" fmla="*/ 34992 h 224422"/>
                <a:gd name="connsiteX159" fmla="*/ 3687 w 916908"/>
                <a:gd name="connsiteY159" fmla="*/ 39421 h 224422"/>
                <a:gd name="connsiteX160" fmla="*/ 3687 w 916908"/>
                <a:gd name="connsiteY160" fmla="*/ 38672 h 22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916908" h="224422">
                  <a:moveTo>
                    <a:pt x="740" y="38672"/>
                  </a:moveTo>
                  <a:lnTo>
                    <a:pt x="740" y="34992"/>
                  </a:lnTo>
                  <a:lnTo>
                    <a:pt x="1472" y="31295"/>
                  </a:lnTo>
                  <a:lnTo>
                    <a:pt x="2222" y="27598"/>
                  </a:lnTo>
                  <a:lnTo>
                    <a:pt x="3687" y="23918"/>
                  </a:lnTo>
                  <a:lnTo>
                    <a:pt x="5169" y="20953"/>
                  </a:lnTo>
                  <a:lnTo>
                    <a:pt x="7384" y="17274"/>
                  </a:lnTo>
                  <a:lnTo>
                    <a:pt x="11813" y="12095"/>
                  </a:lnTo>
                  <a:lnTo>
                    <a:pt x="17725" y="6932"/>
                  </a:lnTo>
                  <a:lnTo>
                    <a:pt x="20672" y="5450"/>
                  </a:lnTo>
                  <a:lnTo>
                    <a:pt x="24369" y="3985"/>
                  </a:lnTo>
                  <a:lnTo>
                    <a:pt x="27317" y="2503"/>
                  </a:lnTo>
                  <a:lnTo>
                    <a:pt x="31014" y="1021"/>
                  </a:lnTo>
                  <a:lnTo>
                    <a:pt x="34693" y="1021"/>
                  </a:lnTo>
                  <a:lnTo>
                    <a:pt x="39123" y="288"/>
                  </a:lnTo>
                  <a:lnTo>
                    <a:pt x="879265" y="288"/>
                  </a:lnTo>
                  <a:lnTo>
                    <a:pt x="882944" y="1021"/>
                  </a:lnTo>
                  <a:lnTo>
                    <a:pt x="887374" y="1021"/>
                  </a:lnTo>
                  <a:lnTo>
                    <a:pt x="891071" y="2503"/>
                  </a:lnTo>
                  <a:lnTo>
                    <a:pt x="894018" y="3985"/>
                  </a:lnTo>
                  <a:lnTo>
                    <a:pt x="897715" y="5450"/>
                  </a:lnTo>
                  <a:lnTo>
                    <a:pt x="900662" y="6932"/>
                  </a:lnTo>
                  <a:lnTo>
                    <a:pt x="906574" y="12095"/>
                  </a:lnTo>
                  <a:lnTo>
                    <a:pt x="911004" y="17274"/>
                  </a:lnTo>
                  <a:lnTo>
                    <a:pt x="913218" y="20953"/>
                  </a:lnTo>
                  <a:lnTo>
                    <a:pt x="914701" y="23918"/>
                  </a:lnTo>
                  <a:lnTo>
                    <a:pt x="916183" y="27598"/>
                  </a:lnTo>
                  <a:lnTo>
                    <a:pt x="916916" y="31295"/>
                  </a:lnTo>
                  <a:lnTo>
                    <a:pt x="917648" y="34992"/>
                  </a:lnTo>
                  <a:lnTo>
                    <a:pt x="917648" y="190025"/>
                  </a:lnTo>
                  <a:lnTo>
                    <a:pt x="916916" y="193704"/>
                  </a:lnTo>
                  <a:lnTo>
                    <a:pt x="916183" y="197401"/>
                  </a:lnTo>
                  <a:lnTo>
                    <a:pt x="914701" y="201099"/>
                  </a:lnTo>
                  <a:lnTo>
                    <a:pt x="913218" y="204778"/>
                  </a:lnTo>
                  <a:lnTo>
                    <a:pt x="911004" y="207743"/>
                  </a:lnTo>
                  <a:lnTo>
                    <a:pt x="906574" y="213637"/>
                  </a:lnTo>
                  <a:lnTo>
                    <a:pt x="900662" y="218067"/>
                  </a:lnTo>
                  <a:lnTo>
                    <a:pt x="897715" y="220281"/>
                  </a:lnTo>
                  <a:lnTo>
                    <a:pt x="894018" y="221764"/>
                  </a:lnTo>
                  <a:lnTo>
                    <a:pt x="891071" y="223246"/>
                  </a:lnTo>
                  <a:lnTo>
                    <a:pt x="887374" y="223978"/>
                  </a:lnTo>
                  <a:lnTo>
                    <a:pt x="882944" y="224711"/>
                  </a:lnTo>
                  <a:lnTo>
                    <a:pt x="34693" y="224711"/>
                  </a:lnTo>
                  <a:lnTo>
                    <a:pt x="31014" y="223978"/>
                  </a:lnTo>
                  <a:lnTo>
                    <a:pt x="27317" y="223246"/>
                  </a:lnTo>
                  <a:lnTo>
                    <a:pt x="24369" y="221764"/>
                  </a:lnTo>
                  <a:lnTo>
                    <a:pt x="20672" y="220281"/>
                  </a:lnTo>
                  <a:lnTo>
                    <a:pt x="17725" y="218067"/>
                  </a:lnTo>
                  <a:lnTo>
                    <a:pt x="11813" y="213637"/>
                  </a:lnTo>
                  <a:lnTo>
                    <a:pt x="7384" y="207743"/>
                  </a:lnTo>
                  <a:lnTo>
                    <a:pt x="5169" y="204778"/>
                  </a:lnTo>
                  <a:lnTo>
                    <a:pt x="3687" y="201099"/>
                  </a:lnTo>
                  <a:lnTo>
                    <a:pt x="2222" y="197401"/>
                  </a:lnTo>
                  <a:lnTo>
                    <a:pt x="1472" y="193704"/>
                  </a:lnTo>
                  <a:lnTo>
                    <a:pt x="740" y="190025"/>
                  </a:lnTo>
                  <a:lnTo>
                    <a:pt x="740" y="186328"/>
                  </a:lnTo>
                  <a:close/>
                  <a:moveTo>
                    <a:pt x="3687" y="186328"/>
                  </a:moveTo>
                  <a:lnTo>
                    <a:pt x="3687" y="190025"/>
                  </a:lnTo>
                  <a:lnTo>
                    <a:pt x="3687" y="190025"/>
                  </a:lnTo>
                  <a:lnTo>
                    <a:pt x="4437" y="193704"/>
                  </a:lnTo>
                  <a:lnTo>
                    <a:pt x="4437" y="192972"/>
                  </a:lnTo>
                  <a:lnTo>
                    <a:pt x="5169" y="196669"/>
                  </a:lnTo>
                  <a:lnTo>
                    <a:pt x="5169" y="196669"/>
                  </a:lnTo>
                  <a:lnTo>
                    <a:pt x="6651" y="200349"/>
                  </a:lnTo>
                  <a:lnTo>
                    <a:pt x="6651" y="199616"/>
                  </a:lnTo>
                  <a:lnTo>
                    <a:pt x="8116" y="203313"/>
                  </a:lnTo>
                  <a:lnTo>
                    <a:pt x="8116" y="203313"/>
                  </a:lnTo>
                  <a:lnTo>
                    <a:pt x="9599" y="206261"/>
                  </a:lnTo>
                  <a:lnTo>
                    <a:pt x="9599" y="206261"/>
                  </a:lnTo>
                  <a:lnTo>
                    <a:pt x="14028" y="211440"/>
                  </a:lnTo>
                  <a:lnTo>
                    <a:pt x="14028" y="211440"/>
                  </a:lnTo>
                  <a:lnTo>
                    <a:pt x="19190" y="215869"/>
                  </a:lnTo>
                  <a:lnTo>
                    <a:pt x="19190" y="215869"/>
                  </a:lnTo>
                  <a:lnTo>
                    <a:pt x="22155" y="217334"/>
                  </a:lnTo>
                  <a:lnTo>
                    <a:pt x="22155" y="217334"/>
                  </a:lnTo>
                  <a:lnTo>
                    <a:pt x="25102" y="218816"/>
                  </a:lnTo>
                  <a:lnTo>
                    <a:pt x="25102" y="218816"/>
                  </a:lnTo>
                  <a:lnTo>
                    <a:pt x="28799" y="220299"/>
                  </a:lnTo>
                  <a:lnTo>
                    <a:pt x="28067" y="220299"/>
                  </a:lnTo>
                  <a:lnTo>
                    <a:pt x="31746" y="221031"/>
                  </a:lnTo>
                  <a:lnTo>
                    <a:pt x="31746" y="221031"/>
                  </a:lnTo>
                  <a:lnTo>
                    <a:pt x="35443" y="221764"/>
                  </a:lnTo>
                  <a:lnTo>
                    <a:pt x="882962" y="221764"/>
                  </a:lnTo>
                  <a:lnTo>
                    <a:pt x="886641" y="221031"/>
                  </a:lnTo>
                  <a:lnTo>
                    <a:pt x="886641" y="221031"/>
                  </a:lnTo>
                  <a:lnTo>
                    <a:pt x="889606" y="220299"/>
                  </a:lnTo>
                  <a:lnTo>
                    <a:pt x="889606" y="220299"/>
                  </a:lnTo>
                  <a:lnTo>
                    <a:pt x="893286" y="218816"/>
                  </a:lnTo>
                  <a:lnTo>
                    <a:pt x="893286" y="218816"/>
                  </a:lnTo>
                  <a:lnTo>
                    <a:pt x="896250" y="217334"/>
                  </a:lnTo>
                  <a:lnTo>
                    <a:pt x="896250" y="217334"/>
                  </a:lnTo>
                  <a:lnTo>
                    <a:pt x="899198" y="215869"/>
                  </a:lnTo>
                  <a:lnTo>
                    <a:pt x="899198" y="215869"/>
                  </a:lnTo>
                  <a:lnTo>
                    <a:pt x="904360" y="211440"/>
                  </a:lnTo>
                  <a:lnTo>
                    <a:pt x="904360" y="211440"/>
                  </a:lnTo>
                  <a:lnTo>
                    <a:pt x="908789" y="206261"/>
                  </a:lnTo>
                  <a:lnTo>
                    <a:pt x="908789" y="206261"/>
                  </a:lnTo>
                  <a:lnTo>
                    <a:pt x="910271" y="203313"/>
                  </a:lnTo>
                  <a:lnTo>
                    <a:pt x="910271" y="203313"/>
                  </a:lnTo>
                  <a:lnTo>
                    <a:pt x="911754" y="199616"/>
                  </a:lnTo>
                  <a:lnTo>
                    <a:pt x="911754" y="200349"/>
                  </a:lnTo>
                  <a:lnTo>
                    <a:pt x="913218" y="196669"/>
                  </a:lnTo>
                  <a:lnTo>
                    <a:pt x="913218" y="196669"/>
                  </a:lnTo>
                  <a:lnTo>
                    <a:pt x="913968" y="192972"/>
                  </a:lnTo>
                  <a:lnTo>
                    <a:pt x="913968" y="193704"/>
                  </a:lnTo>
                  <a:lnTo>
                    <a:pt x="914701" y="190025"/>
                  </a:lnTo>
                  <a:lnTo>
                    <a:pt x="914701" y="186328"/>
                  </a:lnTo>
                  <a:lnTo>
                    <a:pt x="914701" y="38672"/>
                  </a:lnTo>
                  <a:lnTo>
                    <a:pt x="914701" y="39421"/>
                  </a:lnTo>
                  <a:lnTo>
                    <a:pt x="914701" y="34992"/>
                  </a:lnTo>
                  <a:lnTo>
                    <a:pt x="914701" y="35724"/>
                  </a:lnTo>
                  <a:lnTo>
                    <a:pt x="913968" y="32027"/>
                  </a:lnTo>
                  <a:lnTo>
                    <a:pt x="913968" y="32027"/>
                  </a:lnTo>
                  <a:lnTo>
                    <a:pt x="913218" y="28348"/>
                  </a:lnTo>
                  <a:lnTo>
                    <a:pt x="913218" y="28348"/>
                  </a:lnTo>
                  <a:lnTo>
                    <a:pt x="911754" y="25383"/>
                  </a:lnTo>
                  <a:lnTo>
                    <a:pt x="911754" y="25383"/>
                  </a:lnTo>
                  <a:lnTo>
                    <a:pt x="910271" y="22436"/>
                  </a:lnTo>
                  <a:lnTo>
                    <a:pt x="910271" y="22436"/>
                  </a:lnTo>
                  <a:lnTo>
                    <a:pt x="908789" y="19489"/>
                  </a:lnTo>
                  <a:lnTo>
                    <a:pt x="908789" y="19489"/>
                  </a:lnTo>
                  <a:lnTo>
                    <a:pt x="904360" y="13577"/>
                  </a:lnTo>
                  <a:lnTo>
                    <a:pt x="904360" y="14309"/>
                  </a:lnTo>
                  <a:lnTo>
                    <a:pt x="899198" y="9880"/>
                  </a:lnTo>
                  <a:lnTo>
                    <a:pt x="899198" y="9880"/>
                  </a:lnTo>
                  <a:lnTo>
                    <a:pt x="896250" y="7665"/>
                  </a:lnTo>
                  <a:lnTo>
                    <a:pt x="896250" y="7665"/>
                  </a:lnTo>
                  <a:lnTo>
                    <a:pt x="893286" y="6200"/>
                  </a:lnTo>
                  <a:lnTo>
                    <a:pt x="893286" y="6200"/>
                  </a:lnTo>
                  <a:lnTo>
                    <a:pt x="889606" y="5450"/>
                  </a:lnTo>
                  <a:lnTo>
                    <a:pt x="889606" y="5450"/>
                  </a:lnTo>
                  <a:lnTo>
                    <a:pt x="886641" y="4718"/>
                  </a:lnTo>
                  <a:lnTo>
                    <a:pt x="886641" y="4718"/>
                  </a:lnTo>
                  <a:lnTo>
                    <a:pt x="882962" y="3985"/>
                  </a:lnTo>
                  <a:lnTo>
                    <a:pt x="35443" y="3985"/>
                  </a:lnTo>
                  <a:lnTo>
                    <a:pt x="31746" y="4718"/>
                  </a:lnTo>
                  <a:lnTo>
                    <a:pt x="31746" y="4718"/>
                  </a:lnTo>
                  <a:lnTo>
                    <a:pt x="28067" y="5450"/>
                  </a:lnTo>
                  <a:lnTo>
                    <a:pt x="28799" y="5450"/>
                  </a:lnTo>
                  <a:lnTo>
                    <a:pt x="25102" y="6200"/>
                  </a:lnTo>
                  <a:lnTo>
                    <a:pt x="25102" y="6200"/>
                  </a:lnTo>
                  <a:lnTo>
                    <a:pt x="22155" y="7665"/>
                  </a:lnTo>
                  <a:lnTo>
                    <a:pt x="22155" y="7665"/>
                  </a:lnTo>
                  <a:lnTo>
                    <a:pt x="19190" y="9880"/>
                  </a:lnTo>
                  <a:lnTo>
                    <a:pt x="19190" y="9880"/>
                  </a:lnTo>
                  <a:lnTo>
                    <a:pt x="14028" y="14309"/>
                  </a:lnTo>
                  <a:lnTo>
                    <a:pt x="14028" y="13577"/>
                  </a:lnTo>
                  <a:lnTo>
                    <a:pt x="9599" y="19489"/>
                  </a:lnTo>
                  <a:lnTo>
                    <a:pt x="9599" y="19489"/>
                  </a:lnTo>
                  <a:lnTo>
                    <a:pt x="8116" y="22436"/>
                  </a:lnTo>
                  <a:lnTo>
                    <a:pt x="8116" y="22436"/>
                  </a:lnTo>
                  <a:lnTo>
                    <a:pt x="6651" y="25383"/>
                  </a:lnTo>
                  <a:lnTo>
                    <a:pt x="6651" y="25383"/>
                  </a:lnTo>
                  <a:lnTo>
                    <a:pt x="5169" y="28348"/>
                  </a:lnTo>
                  <a:lnTo>
                    <a:pt x="5169" y="28348"/>
                  </a:lnTo>
                  <a:lnTo>
                    <a:pt x="4437" y="32027"/>
                  </a:lnTo>
                  <a:lnTo>
                    <a:pt x="4437" y="32027"/>
                  </a:lnTo>
                  <a:lnTo>
                    <a:pt x="3687" y="35724"/>
                  </a:lnTo>
                  <a:lnTo>
                    <a:pt x="3687" y="34992"/>
                  </a:lnTo>
                  <a:lnTo>
                    <a:pt x="3687" y="39421"/>
                  </a:lnTo>
                  <a:lnTo>
                    <a:pt x="3687" y="38672"/>
                  </a:lnTo>
                </a:path>
              </a:pathLst>
            </a:custGeom>
            <a:solidFill>
              <a:srgbClr val="843C0C"/>
            </a:solidFill>
            <a:ln w="737" cap="flat">
              <a:noFill/>
              <a:prstDash val="solid"/>
              <a:miter/>
            </a:ln>
          </p:spPr>
          <p:txBody>
            <a:bodyPr rtlCol="0" anchor="ctr"/>
            <a:lstStyle/>
            <a:p>
              <a:endParaRPr lang="en-US"/>
            </a:p>
          </p:txBody>
        </p:sp>
      </p:grpSp>
    </p:spTree>
    <p:extLst>
      <p:ext uri="{BB962C8B-B14F-4D97-AF65-F5344CB8AC3E}">
        <p14:creationId xmlns:p14="http://schemas.microsoft.com/office/powerpoint/2010/main" val="619560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32</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From PaaS to </a:t>
            </a:r>
            <a:r>
              <a:rPr lang="en-US" dirty="0" err="1"/>
              <a:t>FaaS</a:t>
            </a:r>
            <a:r>
              <a:rPr lang="en-US" dirty="0"/>
              <a:t> (serverless)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33</a:t>
            </a:fld>
            <a:endParaRPr lang="it-IT"/>
          </a:p>
        </p:txBody>
      </p:sp>
    </p:spTree>
    <p:extLst>
      <p:ext uri="{BB962C8B-B14F-4D97-AF65-F5344CB8AC3E}">
        <p14:creationId xmlns:p14="http://schemas.microsoft.com/office/powerpoint/2010/main" val="3743786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34</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Public</a:t>
            </a:r>
            <a:r>
              <a:rPr lang="en-US" dirty="0"/>
              <a:t>: accessible to anyone willing to pay (e.g., Microsoft, AWS, Google)</a:t>
            </a:r>
          </a:p>
          <a:p>
            <a:r>
              <a:rPr lang="en-US" b="1" dirty="0"/>
              <a:t>Private</a:t>
            </a:r>
            <a:r>
              <a:rPr lang="en-US" dirty="0"/>
              <a:t>: accessible by individuals within an institution</a:t>
            </a:r>
          </a:p>
          <a:p>
            <a:r>
              <a:rPr lang="en-US" b="1" dirty="0"/>
              <a:t>Hybrid</a:t>
            </a:r>
            <a:r>
              <a:rPr lang="en-US" dirty="0"/>
              <a:t>: a mix of the previous</a:t>
            </a:r>
          </a:p>
          <a:p>
            <a:endParaRPr lang="en-US" dirty="0"/>
          </a:p>
          <a:p>
            <a:endParaRPr lang="en-US" dirty="0"/>
          </a:p>
          <a:p>
            <a:endParaRPr lang="en-US" dirty="0"/>
          </a:p>
          <a:p>
            <a:endParaRPr lang="en-US" dirty="0"/>
          </a:p>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35</a:t>
            </a:fld>
            <a:endParaRPr lang="it-IT"/>
          </a:p>
        </p:txBody>
      </p:sp>
      <p:pic>
        <p:nvPicPr>
          <p:cNvPr id="11" name="Immagine 10">
            <a:extLst>
              <a:ext uri="{FF2B5EF4-FFF2-40B4-BE49-F238E27FC236}">
                <a16:creationId xmlns:a16="http://schemas.microsoft.com/office/drawing/2014/main" id="{61DE0450-9CB0-41F6-9D3E-6A10E2D39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787" y="3701936"/>
            <a:ext cx="5598426" cy="2507011"/>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36</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multiple locations worldwide</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a:t>
            </a:r>
          </a:p>
          <a:p>
            <a:pPr lvl="1"/>
            <a:r>
              <a:rPr lang="en-US" dirty="0"/>
              <a:t>Has availability zones</a:t>
            </a:r>
          </a:p>
          <a:p>
            <a:r>
              <a:rPr lang="en-US" dirty="0"/>
              <a:t>Availability zones in a region</a:t>
            </a:r>
          </a:p>
          <a:p>
            <a:pPr lvl="1"/>
            <a:r>
              <a:rPr lang="en-US" dirty="0"/>
              <a:t>Are 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37</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dirty="0"/>
              <a:t>Understanding architectures is paramount to successful software systems</a:t>
            </a:r>
          </a:p>
          <a:p>
            <a:pPr lvl="1"/>
            <a:r>
              <a:rPr lang="en-US" dirty="0"/>
              <a:t>Good architectures help to scale</a:t>
            </a:r>
          </a:p>
          <a:p>
            <a:pPr lvl="1"/>
            <a:r>
              <a:rPr lang="en-US" dirty="0"/>
              <a:t>Poor architectures cause issues that necessitate a costly rewrite</a:t>
            </a:r>
          </a:p>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38</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39</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09776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258591"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09776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585613"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09776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422164"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09776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07785"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09776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453854"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09776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446672"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09776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286366"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08823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658651"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538682" y="3215799"/>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371995" y="271573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636324" y="1729899"/>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896882" y="2076609"/>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Introduction to cloud and cloud service providers</a:t>
            </a:r>
          </a:p>
          <a:p>
            <a:r>
              <a:rPr lang="en-US" dirty="0"/>
              <a:t>Cloud services (in AWS)</a:t>
            </a:r>
          </a:p>
          <a:p>
            <a:r>
              <a:rPr lang="en-US" dirty="0"/>
              <a:t>Hands-on cloud services</a:t>
            </a:r>
          </a:p>
          <a:p>
            <a:pPr lvl="1"/>
            <a:r>
              <a:rPr lang="en-US" dirty="0"/>
              <a:t>Orchestrating (small) data pipelines</a:t>
            </a:r>
          </a:p>
          <a:p>
            <a:pPr lvl="1"/>
            <a:r>
              <a:rPr lang="en-US" dirty="0"/>
              <a:t>Migrating a cluster to the cloud</a:t>
            </a:r>
          </a:p>
          <a:p>
            <a:pPr lvl="1"/>
            <a:r>
              <a:rPr lang="en-US" dirty="0"/>
              <a:t>Migration pricing</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sp>
        <p:nvSpPr>
          <p:cNvPr id="10" name="Content Placeholder 9">
            <a:extLst>
              <a:ext uri="{FF2B5EF4-FFF2-40B4-BE49-F238E27FC236}">
                <a16:creationId xmlns:a16="http://schemas.microsoft.com/office/drawing/2014/main" id="{58B79DDB-F214-458D-BF72-C60E1F3D59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40</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867572" y="1729899"/>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41</a:t>
            </a:fld>
            <a:endParaRPr lang="it-IT"/>
          </a:p>
        </p:txBody>
      </p:sp>
    </p:spTree>
    <p:extLst>
      <p:ext uri="{BB962C8B-B14F-4D97-AF65-F5344CB8AC3E}">
        <p14:creationId xmlns:p14="http://schemas.microsoft.com/office/powerpoint/2010/main" val="3484253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lstStyle/>
          <a:p>
            <a:r>
              <a:rPr lang="en-US" dirty="0"/>
              <a:t>From PaaS to </a:t>
            </a:r>
            <a:r>
              <a:rPr lang="en-US" dirty="0" err="1"/>
              <a:t>FaaS</a:t>
            </a:r>
            <a:endParaRPr lang="en-US" dirty="0"/>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5181600" cy="4351338"/>
          </a:xfrm>
        </p:spPr>
        <p:txBody>
          <a:bodyPr/>
          <a:lstStyle/>
          <a:p>
            <a:r>
              <a:rPr lang="en-US" dirty="0"/>
              <a:t>Containers and virtual machines are packaged computing environments </a:t>
            </a:r>
          </a:p>
          <a:p>
            <a:endParaRPr lang="en-US" dirty="0"/>
          </a:p>
          <a:p>
            <a:r>
              <a:rPr lang="en-US" dirty="0"/>
              <a:t>Containers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Containers are “light” and take just seconds to start</a:t>
            </a:r>
          </a:p>
          <a:p>
            <a:r>
              <a:rPr lang="en-US" dirty="0"/>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42</a:t>
            </a:fld>
            <a:endParaRPr lang="it-IT"/>
          </a:p>
        </p:txBody>
      </p:sp>
    </p:spTree>
    <p:extLst>
      <p:ext uri="{BB962C8B-B14F-4D97-AF65-F5344CB8AC3E}">
        <p14:creationId xmlns:p14="http://schemas.microsoft.com/office/powerpoint/2010/main" val="3952187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43</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44</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45</a:t>
            </a:fld>
            <a:endParaRPr lang="it-IT"/>
          </a:p>
        </p:txBody>
      </p:sp>
      <p:sp>
        <p:nvSpPr>
          <p:cNvPr id="6" name="Freeform: Shape 5">
            <a:extLst>
              <a:ext uri="{FF2B5EF4-FFF2-40B4-BE49-F238E27FC236}">
                <a16:creationId xmlns:a16="http://schemas.microsoft.com/office/drawing/2014/main" id="{CBD9667D-001E-4E3C-A002-8C1D2F65C4F9}"/>
              </a:ext>
            </a:extLst>
          </p:cNvPr>
          <p:cNvSpPr/>
          <p:nvPr/>
        </p:nvSpPr>
        <p:spPr>
          <a:xfrm>
            <a:off x="13954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B5AD3068-321C-4B03-9F0B-12BEC1D565ED}"/>
              </a:ext>
            </a:extLst>
          </p:cNvPr>
          <p:cNvSpPr txBox="1"/>
          <p:nvPr/>
        </p:nvSpPr>
        <p:spPr>
          <a:xfrm>
            <a:off x="1554165"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8" name="Freeform: Shape 7">
            <a:extLst>
              <a:ext uri="{FF2B5EF4-FFF2-40B4-BE49-F238E27FC236}">
                <a16:creationId xmlns:a16="http://schemas.microsoft.com/office/drawing/2014/main" id="{4ABCD989-EAB7-44C9-8E5D-3689B3AFE2CE}"/>
              </a:ext>
            </a:extLst>
          </p:cNvPr>
          <p:cNvSpPr/>
          <p:nvPr/>
        </p:nvSpPr>
        <p:spPr>
          <a:xfrm>
            <a:off x="13954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0" name="TextBox 9">
            <a:extLst>
              <a:ext uri="{FF2B5EF4-FFF2-40B4-BE49-F238E27FC236}">
                <a16:creationId xmlns:a16="http://schemas.microsoft.com/office/drawing/2014/main" id="{B8221311-F579-4BC9-85B3-6DD08D9B407C}"/>
              </a:ext>
            </a:extLst>
          </p:cNvPr>
          <p:cNvSpPr txBox="1"/>
          <p:nvPr/>
        </p:nvSpPr>
        <p:spPr>
          <a:xfrm>
            <a:off x="188118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1" name="Freeform: Shape 10">
            <a:extLst>
              <a:ext uri="{FF2B5EF4-FFF2-40B4-BE49-F238E27FC236}">
                <a16:creationId xmlns:a16="http://schemas.microsoft.com/office/drawing/2014/main" id="{938F0FF2-42A4-4145-8738-A7C42A1A584D}"/>
              </a:ext>
            </a:extLst>
          </p:cNvPr>
          <p:cNvSpPr/>
          <p:nvPr/>
        </p:nvSpPr>
        <p:spPr>
          <a:xfrm>
            <a:off x="13954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2" name="TextBox 11">
            <a:extLst>
              <a:ext uri="{FF2B5EF4-FFF2-40B4-BE49-F238E27FC236}">
                <a16:creationId xmlns:a16="http://schemas.microsoft.com/office/drawing/2014/main" id="{797F96E0-5534-4157-AD72-2DD6B273EA78}"/>
              </a:ext>
            </a:extLst>
          </p:cNvPr>
          <p:cNvSpPr txBox="1"/>
          <p:nvPr/>
        </p:nvSpPr>
        <p:spPr>
          <a:xfrm>
            <a:off x="171773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3" name="Freeform: Shape 12">
            <a:extLst>
              <a:ext uri="{FF2B5EF4-FFF2-40B4-BE49-F238E27FC236}">
                <a16:creationId xmlns:a16="http://schemas.microsoft.com/office/drawing/2014/main" id="{2210A5E1-E244-4C2F-B428-907CF633A72A}"/>
              </a:ext>
            </a:extLst>
          </p:cNvPr>
          <p:cNvSpPr/>
          <p:nvPr/>
        </p:nvSpPr>
        <p:spPr>
          <a:xfrm>
            <a:off x="13954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083F19A7-1537-437A-AA6B-4215D09F3024}"/>
              </a:ext>
            </a:extLst>
          </p:cNvPr>
          <p:cNvSpPr txBox="1"/>
          <p:nvPr/>
        </p:nvSpPr>
        <p:spPr>
          <a:xfrm>
            <a:off x="1503358"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5" name="Freeform: Shape 14">
            <a:extLst>
              <a:ext uri="{FF2B5EF4-FFF2-40B4-BE49-F238E27FC236}">
                <a16:creationId xmlns:a16="http://schemas.microsoft.com/office/drawing/2014/main" id="{C1412B38-123F-454B-BEA4-3C6231E88B66}"/>
              </a:ext>
            </a:extLst>
          </p:cNvPr>
          <p:cNvSpPr/>
          <p:nvPr/>
        </p:nvSpPr>
        <p:spPr>
          <a:xfrm>
            <a:off x="13954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E08B2D24-8118-4550-83FD-49552A0F5258}"/>
              </a:ext>
            </a:extLst>
          </p:cNvPr>
          <p:cNvSpPr txBox="1"/>
          <p:nvPr/>
        </p:nvSpPr>
        <p:spPr>
          <a:xfrm>
            <a:off x="1749427"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7" name="Freeform: Shape 16">
            <a:extLst>
              <a:ext uri="{FF2B5EF4-FFF2-40B4-BE49-F238E27FC236}">
                <a16:creationId xmlns:a16="http://schemas.microsoft.com/office/drawing/2014/main" id="{3A87DB7E-EF84-4DC2-BDF1-8853B0356135}"/>
              </a:ext>
            </a:extLst>
          </p:cNvPr>
          <p:cNvSpPr/>
          <p:nvPr/>
        </p:nvSpPr>
        <p:spPr>
          <a:xfrm>
            <a:off x="13954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AE399C72-546F-40A2-97D1-3EC0DFD8EC30}"/>
              </a:ext>
            </a:extLst>
          </p:cNvPr>
          <p:cNvSpPr txBox="1"/>
          <p:nvPr/>
        </p:nvSpPr>
        <p:spPr>
          <a:xfrm>
            <a:off x="1742245"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19" name="Freeform: Shape 18">
            <a:extLst>
              <a:ext uri="{FF2B5EF4-FFF2-40B4-BE49-F238E27FC236}">
                <a16:creationId xmlns:a16="http://schemas.microsoft.com/office/drawing/2014/main" id="{298F37BA-E912-4447-A645-AB7368ECFDD4}"/>
              </a:ext>
            </a:extLst>
          </p:cNvPr>
          <p:cNvSpPr/>
          <p:nvPr/>
        </p:nvSpPr>
        <p:spPr>
          <a:xfrm>
            <a:off x="13954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0" name="TextBox 19">
            <a:extLst>
              <a:ext uri="{FF2B5EF4-FFF2-40B4-BE49-F238E27FC236}">
                <a16:creationId xmlns:a16="http://schemas.microsoft.com/office/drawing/2014/main" id="{54ACC39E-996E-4613-B9B8-320D80279BC2}"/>
              </a:ext>
            </a:extLst>
          </p:cNvPr>
          <p:cNvSpPr txBox="1"/>
          <p:nvPr/>
        </p:nvSpPr>
        <p:spPr>
          <a:xfrm>
            <a:off x="158194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1" name="Freeform: Shape 20">
            <a:extLst>
              <a:ext uri="{FF2B5EF4-FFF2-40B4-BE49-F238E27FC236}">
                <a16:creationId xmlns:a16="http://schemas.microsoft.com/office/drawing/2014/main" id="{1542F667-366C-4C26-801C-08B3CA970E37}"/>
              </a:ext>
            </a:extLst>
          </p:cNvPr>
          <p:cNvSpPr/>
          <p:nvPr/>
        </p:nvSpPr>
        <p:spPr>
          <a:xfrm>
            <a:off x="34909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22" name="TextBox 21">
            <a:extLst>
              <a:ext uri="{FF2B5EF4-FFF2-40B4-BE49-F238E27FC236}">
                <a16:creationId xmlns:a16="http://schemas.microsoft.com/office/drawing/2014/main" id="{3F4031B1-6273-4A91-ACF9-60FDE3F98690}"/>
              </a:ext>
            </a:extLst>
          </p:cNvPr>
          <p:cNvSpPr txBox="1"/>
          <p:nvPr/>
        </p:nvSpPr>
        <p:spPr>
          <a:xfrm>
            <a:off x="3651741"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23" name="Freeform: Shape 22">
            <a:extLst>
              <a:ext uri="{FF2B5EF4-FFF2-40B4-BE49-F238E27FC236}">
                <a16:creationId xmlns:a16="http://schemas.microsoft.com/office/drawing/2014/main" id="{075B7BFE-CFFD-44F7-A11D-EE5B6815BAA7}"/>
              </a:ext>
            </a:extLst>
          </p:cNvPr>
          <p:cNvSpPr/>
          <p:nvPr/>
        </p:nvSpPr>
        <p:spPr>
          <a:xfrm>
            <a:off x="34909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D9962DC9-6329-468C-B5A7-2135244DA32B}"/>
              </a:ext>
            </a:extLst>
          </p:cNvPr>
          <p:cNvSpPr txBox="1"/>
          <p:nvPr/>
        </p:nvSpPr>
        <p:spPr>
          <a:xfrm>
            <a:off x="3978763"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25" name="Freeform: Shape 24">
            <a:extLst>
              <a:ext uri="{FF2B5EF4-FFF2-40B4-BE49-F238E27FC236}">
                <a16:creationId xmlns:a16="http://schemas.microsoft.com/office/drawing/2014/main" id="{A1B48DE4-EB4E-4B84-895C-B1D965D642FB}"/>
              </a:ext>
            </a:extLst>
          </p:cNvPr>
          <p:cNvSpPr/>
          <p:nvPr/>
        </p:nvSpPr>
        <p:spPr>
          <a:xfrm>
            <a:off x="34909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3066CA98-23EE-4AFD-8B5E-A83B490FE066}"/>
              </a:ext>
            </a:extLst>
          </p:cNvPr>
          <p:cNvSpPr txBox="1"/>
          <p:nvPr/>
        </p:nvSpPr>
        <p:spPr>
          <a:xfrm>
            <a:off x="3815314"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27" name="Freeform: Shape 26">
            <a:extLst>
              <a:ext uri="{FF2B5EF4-FFF2-40B4-BE49-F238E27FC236}">
                <a16:creationId xmlns:a16="http://schemas.microsoft.com/office/drawing/2014/main" id="{0BBC44CC-A9A3-480D-869F-F9B27B8ED18D}"/>
              </a:ext>
            </a:extLst>
          </p:cNvPr>
          <p:cNvSpPr/>
          <p:nvPr/>
        </p:nvSpPr>
        <p:spPr>
          <a:xfrm>
            <a:off x="34909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48CE4493-E670-4D9B-B838-BC6ECA2F85F5}"/>
              </a:ext>
            </a:extLst>
          </p:cNvPr>
          <p:cNvSpPr txBox="1"/>
          <p:nvPr/>
        </p:nvSpPr>
        <p:spPr>
          <a:xfrm>
            <a:off x="3600935"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29" name="Freeform: Shape 28">
            <a:extLst>
              <a:ext uri="{FF2B5EF4-FFF2-40B4-BE49-F238E27FC236}">
                <a16:creationId xmlns:a16="http://schemas.microsoft.com/office/drawing/2014/main" id="{F4CFBC59-EE73-475D-AFE6-D83430A144A7}"/>
              </a:ext>
            </a:extLst>
          </p:cNvPr>
          <p:cNvSpPr/>
          <p:nvPr/>
        </p:nvSpPr>
        <p:spPr>
          <a:xfrm>
            <a:off x="34909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0" name="TextBox 29">
            <a:extLst>
              <a:ext uri="{FF2B5EF4-FFF2-40B4-BE49-F238E27FC236}">
                <a16:creationId xmlns:a16="http://schemas.microsoft.com/office/drawing/2014/main" id="{215A65C8-5CC3-40BF-B63D-CD9C08AF8B27}"/>
              </a:ext>
            </a:extLst>
          </p:cNvPr>
          <p:cNvSpPr txBox="1"/>
          <p:nvPr/>
        </p:nvSpPr>
        <p:spPr>
          <a:xfrm>
            <a:off x="3847004"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31" name="Freeform: Shape 30">
            <a:extLst>
              <a:ext uri="{FF2B5EF4-FFF2-40B4-BE49-F238E27FC236}">
                <a16:creationId xmlns:a16="http://schemas.microsoft.com/office/drawing/2014/main" id="{26C7CAF5-CBAF-4393-B9BA-DAFDE76C99FF}"/>
              </a:ext>
            </a:extLst>
          </p:cNvPr>
          <p:cNvSpPr/>
          <p:nvPr/>
        </p:nvSpPr>
        <p:spPr>
          <a:xfrm>
            <a:off x="34909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36D806DE-92B4-416D-9D61-6F7686AD3597}"/>
              </a:ext>
            </a:extLst>
          </p:cNvPr>
          <p:cNvSpPr txBox="1"/>
          <p:nvPr/>
        </p:nvSpPr>
        <p:spPr>
          <a:xfrm>
            <a:off x="3839822"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33" name="Freeform: Shape 32">
            <a:extLst>
              <a:ext uri="{FF2B5EF4-FFF2-40B4-BE49-F238E27FC236}">
                <a16:creationId xmlns:a16="http://schemas.microsoft.com/office/drawing/2014/main" id="{3C461232-89BB-4EBE-9C36-A653B856D16F}"/>
              </a:ext>
            </a:extLst>
          </p:cNvPr>
          <p:cNvSpPr/>
          <p:nvPr/>
        </p:nvSpPr>
        <p:spPr>
          <a:xfrm>
            <a:off x="34909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4" name="TextBox 33">
            <a:extLst>
              <a:ext uri="{FF2B5EF4-FFF2-40B4-BE49-F238E27FC236}">
                <a16:creationId xmlns:a16="http://schemas.microsoft.com/office/drawing/2014/main" id="{86AED0FD-596A-45F4-885F-D2798BF11876}"/>
              </a:ext>
            </a:extLst>
          </p:cNvPr>
          <p:cNvSpPr txBox="1"/>
          <p:nvPr/>
        </p:nvSpPr>
        <p:spPr>
          <a:xfrm>
            <a:off x="3679516"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35" name="Freeform: Shape 34">
            <a:extLst>
              <a:ext uri="{FF2B5EF4-FFF2-40B4-BE49-F238E27FC236}">
                <a16:creationId xmlns:a16="http://schemas.microsoft.com/office/drawing/2014/main" id="{F5B651A3-AA82-454C-AA86-EA6E6139B5BA}"/>
              </a:ext>
            </a:extLst>
          </p:cNvPr>
          <p:cNvSpPr/>
          <p:nvPr/>
        </p:nvSpPr>
        <p:spPr>
          <a:xfrm>
            <a:off x="55864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36" name="TextBox 35">
            <a:extLst>
              <a:ext uri="{FF2B5EF4-FFF2-40B4-BE49-F238E27FC236}">
                <a16:creationId xmlns:a16="http://schemas.microsoft.com/office/drawing/2014/main" id="{798256A6-9CAA-4CDC-B437-C7025CD5FB3C}"/>
              </a:ext>
            </a:extLst>
          </p:cNvPr>
          <p:cNvSpPr txBox="1"/>
          <p:nvPr/>
        </p:nvSpPr>
        <p:spPr>
          <a:xfrm>
            <a:off x="5749318"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37" name="Freeform: Shape 36">
            <a:extLst>
              <a:ext uri="{FF2B5EF4-FFF2-40B4-BE49-F238E27FC236}">
                <a16:creationId xmlns:a16="http://schemas.microsoft.com/office/drawing/2014/main" id="{4A373FE3-A76A-4284-99AC-FC3B60F49C30}"/>
              </a:ext>
            </a:extLst>
          </p:cNvPr>
          <p:cNvSpPr/>
          <p:nvPr/>
        </p:nvSpPr>
        <p:spPr>
          <a:xfrm>
            <a:off x="55864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38" name="TextBox 37">
            <a:extLst>
              <a:ext uri="{FF2B5EF4-FFF2-40B4-BE49-F238E27FC236}">
                <a16:creationId xmlns:a16="http://schemas.microsoft.com/office/drawing/2014/main" id="{B074121B-8B7F-4496-805C-69D43AD03870}"/>
              </a:ext>
            </a:extLst>
          </p:cNvPr>
          <p:cNvSpPr txBox="1"/>
          <p:nvPr/>
        </p:nvSpPr>
        <p:spPr>
          <a:xfrm>
            <a:off x="6076339"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39" name="Freeform: Shape 38">
            <a:extLst>
              <a:ext uri="{FF2B5EF4-FFF2-40B4-BE49-F238E27FC236}">
                <a16:creationId xmlns:a16="http://schemas.microsoft.com/office/drawing/2014/main" id="{524441D1-22AD-407E-B5E2-A5DC08803C37}"/>
              </a:ext>
            </a:extLst>
          </p:cNvPr>
          <p:cNvSpPr/>
          <p:nvPr/>
        </p:nvSpPr>
        <p:spPr>
          <a:xfrm>
            <a:off x="55864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307A00DE-5690-421C-8C61-F4958AE042B1}"/>
              </a:ext>
            </a:extLst>
          </p:cNvPr>
          <p:cNvSpPr txBox="1"/>
          <p:nvPr/>
        </p:nvSpPr>
        <p:spPr>
          <a:xfrm>
            <a:off x="5912890"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41" name="Freeform: Shape 40">
            <a:extLst>
              <a:ext uri="{FF2B5EF4-FFF2-40B4-BE49-F238E27FC236}">
                <a16:creationId xmlns:a16="http://schemas.microsoft.com/office/drawing/2014/main" id="{0D6015F0-85F5-4C74-B5CD-A2817348678D}"/>
              </a:ext>
            </a:extLst>
          </p:cNvPr>
          <p:cNvSpPr/>
          <p:nvPr/>
        </p:nvSpPr>
        <p:spPr>
          <a:xfrm>
            <a:off x="55864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243E9947-566E-4C22-A4FF-CF5FE753FB0E}"/>
              </a:ext>
            </a:extLst>
          </p:cNvPr>
          <p:cNvSpPr txBox="1"/>
          <p:nvPr/>
        </p:nvSpPr>
        <p:spPr>
          <a:xfrm>
            <a:off x="5698521"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43" name="Freeform: Shape 42">
            <a:extLst>
              <a:ext uri="{FF2B5EF4-FFF2-40B4-BE49-F238E27FC236}">
                <a16:creationId xmlns:a16="http://schemas.microsoft.com/office/drawing/2014/main" id="{63D611AD-9BC6-4130-8AFC-3DE46C64CA17}"/>
              </a:ext>
            </a:extLst>
          </p:cNvPr>
          <p:cNvSpPr/>
          <p:nvPr/>
        </p:nvSpPr>
        <p:spPr>
          <a:xfrm>
            <a:off x="55864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4" name="TextBox 43">
            <a:extLst>
              <a:ext uri="{FF2B5EF4-FFF2-40B4-BE49-F238E27FC236}">
                <a16:creationId xmlns:a16="http://schemas.microsoft.com/office/drawing/2014/main" id="{2BDB7842-95A7-492C-A95E-BFD93F005C2E}"/>
              </a:ext>
            </a:extLst>
          </p:cNvPr>
          <p:cNvSpPr txBox="1"/>
          <p:nvPr/>
        </p:nvSpPr>
        <p:spPr>
          <a:xfrm>
            <a:off x="5944580"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45" name="Freeform: Shape 44">
            <a:extLst>
              <a:ext uri="{FF2B5EF4-FFF2-40B4-BE49-F238E27FC236}">
                <a16:creationId xmlns:a16="http://schemas.microsoft.com/office/drawing/2014/main" id="{5E3CC0E4-B036-4E5B-9791-8F469A12E0A3}"/>
              </a:ext>
            </a:extLst>
          </p:cNvPr>
          <p:cNvSpPr/>
          <p:nvPr/>
        </p:nvSpPr>
        <p:spPr>
          <a:xfrm>
            <a:off x="55864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6" name="TextBox 45">
            <a:extLst>
              <a:ext uri="{FF2B5EF4-FFF2-40B4-BE49-F238E27FC236}">
                <a16:creationId xmlns:a16="http://schemas.microsoft.com/office/drawing/2014/main" id="{44C4C716-99BD-4C13-BE76-C354837F12C1}"/>
              </a:ext>
            </a:extLst>
          </p:cNvPr>
          <p:cNvSpPr txBox="1"/>
          <p:nvPr/>
        </p:nvSpPr>
        <p:spPr>
          <a:xfrm>
            <a:off x="5937408"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47" name="Freeform: Shape 46">
            <a:extLst>
              <a:ext uri="{FF2B5EF4-FFF2-40B4-BE49-F238E27FC236}">
                <a16:creationId xmlns:a16="http://schemas.microsoft.com/office/drawing/2014/main" id="{8BCC281C-2F98-428C-9397-8426CBB0B48B}"/>
              </a:ext>
            </a:extLst>
          </p:cNvPr>
          <p:cNvSpPr/>
          <p:nvPr/>
        </p:nvSpPr>
        <p:spPr>
          <a:xfrm>
            <a:off x="55864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8" name="TextBox 47">
            <a:extLst>
              <a:ext uri="{FF2B5EF4-FFF2-40B4-BE49-F238E27FC236}">
                <a16:creationId xmlns:a16="http://schemas.microsoft.com/office/drawing/2014/main" id="{C2F3AC44-8D29-4199-AD3D-A5875AB9E591}"/>
              </a:ext>
            </a:extLst>
          </p:cNvPr>
          <p:cNvSpPr txBox="1"/>
          <p:nvPr/>
        </p:nvSpPr>
        <p:spPr>
          <a:xfrm>
            <a:off x="5777102"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49" name="Freeform: Shape 48">
            <a:extLst>
              <a:ext uri="{FF2B5EF4-FFF2-40B4-BE49-F238E27FC236}">
                <a16:creationId xmlns:a16="http://schemas.microsoft.com/office/drawing/2014/main" id="{05806410-F079-4550-AC5F-91EAFB8D7C82}"/>
              </a:ext>
            </a:extLst>
          </p:cNvPr>
          <p:cNvSpPr/>
          <p:nvPr/>
        </p:nvSpPr>
        <p:spPr>
          <a:xfrm>
            <a:off x="772953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50" name="TextBox 49">
            <a:extLst>
              <a:ext uri="{FF2B5EF4-FFF2-40B4-BE49-F238E27FC236}">
                <a16:creationId xmlns:a16="http://schemas.microsoft.com/office/drawing/2014/main" id="{4F6994FB-CE0E-4CD7-B446-B2A7889CAFAB}"/>
              </a:ext>
            </a:extLst>
          </p:cNvPr>
          <p:cNvSpPr txBox="1"/>
          <p:nvPr/>
        </p:nvSpPr>
        <p:spPr>
          <a:xfrm>
            <a:off x="7894005"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51" name="Freeform: Shape 50">
            <a:extLst>
              <a:ext uri="{FF2B5EF4-FFF2-40B4-BE49-F238E27FC236}">
                <a16:creationId xmlns:a16="http://schemas.microsoft.com/office/drawing/2014/main" id="{886B5E83-006A-40E3-ADF9-77BF44C944BB}"/>
              </a:ext>
            </a:extLst>
          </p:cNvPr>
          <p:cNvSpPr/>
          <p:nvPr/>
        </p:nvSpPr>
        <p:spPr>
          <a:xfrm>
            <a:off x="772953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2" name="TextBox 51">
            <a:extLst>
              <a:ext uri="{FF2B5EF4-FFF2-40B4-BE49-F238E27FC236}">
                <a16:creationId xmlns:a16="http://schemas.microsoft.com/office/drawing/2014/main" id="{419B003D-61E6-4B61-B51C-C487F1286F8B}"/>
              </a:ext>
            </a:extLst>
          </p:cNvPr>
          <p:cNvSpPr txBox="1"/>
          <p:nvPr/>
        </p:nvSpPr>
        <p:spPr>
          <a:xfrm>
            <a:off x="822102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53" name="Freeform: Shape 52">
            <a:extLst>
              <a:ext uri="{FF2B5EF4-FFF2-40B4-BE49-F238E27FC236}">
                <a16:creationId xmlns:a16="http://schemas.microsoft.com/office/drawing/2014/main" id="{F173B688-C86A-4D82-8130-3828BD80E989}"/>
              </a:ext>
            </a:extLst>
          </p:cNvPr>
          <p:cNvSpPr/>
          <p:nvPr/>
        </p:nvSpPr>
        <p:spPr>
          <a:xfrm>
            <a:off x="772953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C8F0FD-62FC-40E2-A955-08B09590815F}"/>
              </a:ext>
            </a:extLst>
          </p:cNvPr>
          <p:cNvSpPr txBox="1"/>
          <p:nvPr/>
        </p:nvSpPr>
        <p:spPr>
          <a:xfrm>
            <a:off x="805757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55" name="Freeform: Shape 54">
            <a:extLst>
              <a:ext uri="{FF2B5EF4-FFF2-40B4-BE49-F238E27FC236}">
                <a16:creationId xmlns:a16="http://schemas.microsoft.com/office/drawing/2014/main" id="{8E939E90-9B7F-4AA0-867F-02BB036D8242}"/>
              </a:ext>
            </a:extLst>
          </p:cNvPr>
          <p:cNvSpPr/>
          <p:nvPr/>
        </p:nvSpPr>
        <p:spPr>
          <a:xfrm>
            <a:off x="772953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3CBB84FF-93A2-4A8C-A1BF-DCB65E2D318D}"/>
              </a:ext>
            </a:extLst>
          </p:cNvPr>
          <p:cNvSpPr txBox="1"/>
          <p:nvPr/>
        </p:nvSpPr>
        <p:spPr>
          <a:xfrm>
            <a:off x="7843198"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57" name="Freeform: Shape 56">
            <a:extLst>
              <a:ext uri="{FF2B5EF4-FFF2-40B4-BE49-F238E27FC236}">
                <a16:creationId xmlns:a16="http://schemas.microsoft.com/office/drawing/2014/main" id="{E7DC7525-8596-4AD2-B597-96F16B1CFFA0}"/>
              </a:ext>
            </a:extLst>
          </p:cNvPr>
          <p:cNvSpPr/>
          <p:nvPr/>
        </p:nvSpPr>
        <p:spPr>
          <a:xfrm>
            <a:off x="772953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9A9BF0CE-840A-402A-B299-D5321028E259}"/>
              </a:ext>
            </a:extLst>
          </p:cNvPr>
          <p:cNvSpPr txBox="1"/>
          <p:nvPr/>
        </p:nvSpPr>
        <p:spPr>
          <a:xfrm>
            <a:off x="8089267"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59" name="Freeform: Shape 58">
            <a:extLst>
              <a:ext uri="{FF2B5EF4-FFF2-40B4-BE49-F238E27FC236}">
                <a16:creationId xmlns:a16="http://schemas.microsoft.com/office/drawing/2014/main" id="{D541973F-DC37-428E-8DD2-9F0893A32B5F}"/>
              </a:ext>
            </a:extLst>
          </p:cNvPr>
          <p:cNvSpPr/>
          <p:nvPr/>
        </p:nvSpPr>
        <p:spPr>
          <a:xfrm>
            <a:off x="772953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DD25F890-3AB6-4034-A941-D6449D0AB5A2}"/>
              </a:ext>
            </a:extLst>
          </p:cNvPr>
          <p:cNvSpPr txBox="1"/>
          <p:nvPr/>
        </p:nvSpPr>
        <p:spPr>
          <a:xfrm>
            <a:off x="8082085"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61" name="Freeform: Shape 60">
            <a:extLst>
              <a:ext uri="{FF2B5EF4-FFF2-40B4-BE49-F238E27FC236}">
                <a16:creationId xmlns:a16="http://schemas.microsoft.com/office/drawing/2014/main" id="{194C9E33-5B9C-4F26-A957-3A439F2A1EDB}"/>
              </a:ext>
            </a:extLst>
          </p:cNvPr>
          <p:cNvSpPr/>
          <p:nvPr/>
        </p:nvSpPr>
        <p:spPr>
          <a:xfrm>
            <a:off x="772953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6E9DCCC-17B2-42DF-8715-0C37B1442F59}"/>
              </a:ext>
            </a:extLst>
          </p:cNvPr>
          <p:cNvSpPr txBox="1"/>
          <p:nvPr/>
        </p:nvSpPr>
        <p:spPr>
          <a:xfrm>
            <a:off x="792178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63" name="Freeform: Shape 62">
            <a:extLst>
              <a:ext uri="{FF2B5EF4-FFF2-40B4-BE49-F238E27FC236}">
                <a16:creationId xmlns:a16="http://schemas.microsoft.com/office/drawing/2014/main" id="{1B1EF5E5-63ED-4D4A-BBCA-7FC9EC480B45}"/>
              </a:ext>
            </a:extLst>
          </p:cNvPr>
          <p:cNvSpPr/>
          <p:nvPr/>
        </p:nvSpPr>
        <p:spPr>
          <a:xfrm>
            <a:off x="138588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3B4D06E1-1BF1-4AE0-BBF6-08E9D4F22E93}"/>
              </a:ext>
            </a:extLst>
          </p:cNvPr>
          <p:cNvSpPr txBox="1"/>
          <p:nvPr/>
        </p:nvSpPr>
        <p:spPr>
          <a:xfrm>
            <a:off x="1954224"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5" name="Freeform: Shape 64">
            <a:extLst>
              <a:ext uri="{FF2B5EF4-FFF2-40B4-BE49-F238E27FC236}">
                <a16:creationId xmlns:a16="http://schemas.microsoft.com/office/drawing/2014/main" id="{D9CEE65B-8E65-4219-8262-9A74AB177BF7}"/>
              </a:ext>
            </a:extLst>
          </p:cNvPr>
          <p:cNvSpPr/>
          <p:nvPr/>
        </p:nvSpPr>
        <p:spPr>
          <a:xfrm>
            <a:off x="348138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DD10755D-59A3-4901-822E-0BAD7F04A929}"/>
              </a:ext>
            </a:extLst>
          </p:cNvPr>
          <p:cNvSpPr txBox="1"/>
          <p:nvPr/>
        </p:nvSpPr>
        <p:spPr>
          <a:xfrm>
            <a:off x="4051801"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7" name="Freeform: Shape 66">
            <a:extLst>
              <a:ext uri="{FF2B5EF4-FFF2-40B4-BE49-F238E27FC236}">
                <a16:creationId xmlns:a16="http://schemas.microsoft.com/office/drawing/2014/main" id="{9C6B0EAB-4D51-456D-B643-646297F2E88D}"/>
              </a:ext>
            </a:extLst>
          </p:cNvPr>
          <p:cNvSpPr/>
          <p:nvPr/>
        </p:nvSpPr>
        <p:spPr>
          <a:xfrm>
            <a:off x="5586412"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BD74AA9B-0D0D-4417-8616-CA3154D48BF3}"/>
              </a:ext>
            </a:extLst>
          </p:cNvPr>
          <p:cNvSpPr txBox="1"/>
          <p:nvPr/>
        </p:nvSpPr>
        <p:spPr>
          <a:xfrm>
            <a:off x="6149377"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9" name="Freeform: Shape 68">
            <a:extLst>
              <a:ext uri="{FF2B5EF4-FFF2-40B4-BE49-F238E27FC236}">
                <a16:creationId xmlns:a16="http://schemas.microsoft.com/office/drawing/2014/main" id="{22F2CEF3-BD8E-4784-9FBC-CFBD0E59220B}"/>
              </a:ext>
            </a:extLst>
          </p:cNvPr>
          <p:cNvSpPr/>
          <p:nvPr/>
        </p:nvSpPr>
        <p:spPr>
          <a:xfrm>
            <a:off x="772953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EB14B393-2E5D-4711-874B-A84282DEC382}"/>
              </a:ext>
            </a:extLst>
          </p:cNvPr>
          <p:cNvSpPr txBox="1"/>
          <p:nvPr/>
        </p:nvSpPr>
        <p:spPr>
          <a:xfrm>
            <a:off x="8294064"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71" name="Freeform: Shape 70">
            <a:extLst>
              <a:ext uri="{FF2B5EF4-FFF2-40B4-BE49-F238E27FC236}">
                <a16:creationId xmlns:a16="http://schemas.microsoft.com/office/drawing/2014/main" id="{4CC19695-33AC-4D15-BCCD-3F112F569574}"/>
              </a:ext>
            </a:extLst>
          </p:cNvPr>
          <p:cNvSpPr/>
          <p:nvPr/>
        </p:nvSpPr>
        <p:spPr>
          <a:xfrm>
            <a:off x="97393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4F0CF91F-7C31-4ACA-9BDE-1FA167C96CC8}"/>
              </a:ext>
            </a:extLst>
          </p:cNvPr>
          <p:cNvSpPr txBox="1"/>
          <p:nvPr/>
        </p:nvSpPr>
        <p:spPr>
          <a:xfrm>
            <a:off x="990571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73" name="Freeform: Shape 72">
            <a:extLst>
              <a:ext uri="{FF2B5EF4-FFF2-40B4-BE49-F238E27FC236}">
                <a16:creationId xmlns:a16="http://schemas.microsoft.com/office/drawing/2014/main" id="{5EC430BE-8D29-422E-B575-6ABACA007864}"/>
              </a:ext>
            </a:extLst>
          </p:cNvPr>
          <p:cNvSpPr/>
          <p:nvPr/>
        </p:nvSpPr>
        <p:spPr>
          <a:xfrm>
            <a:off x="97393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4" name="TextBox 73">
            <a:extLst>
              <a:ext uri="{FF2B5EF4-FFF2-40B4-BE49-F238E27FC236}">
                <a16:creationId xmlns:a16="http://schemas.microsoft.com/office/drawing/2014/main" id="{9F77E992-F384-4E08-8903-2E253B1BB89D}"/>
              </a:ext>
            </a:extLst>
          </p:cNvPr>
          <p:cNvSpPr txBox="1"/>
          <p:nvPr/>
        </p:nvSpPr>
        <p:spPr>
          <a:xfrm>
            <a:off x="1023270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75" name="Freeform: Shape 74">
            <a:extLst>
              <a:ext uri="{FF2B5EF4-FFF2-40B4-BE49-F238E27FC236}">
                <a16:creationId xmlns:a16="http://schemas.microsoft.com/office/drawing/2014/main" id="{3D273E79-D8CF-4A69-8D87-4B67CA64EAA0}"/>
              </a:ext>
            </a:extLst>
          </p:cNvPr>
          <p:cNvSpPr/>
          <p:nvPr/>
        </p:nvSpPr>
        <p:spPr>
          <a:xfrm>
            <a:off x="97393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6" name="TextBox 75">
            <a:extLst>
              <a:ext uri="{FF2B5EF4-FFF2-40B4-BE49-F238E27FC236}">
                <a16:creationId xmlns:a16="http://schemas.microsoft.com/office/drawing/2014/main" id="{21CC7472-85DB-43DF-A05E-40C98047B7DD}"/>
              </a:ext>
            </a:extLst>
          </p:cNvPr>
          <p:cNvSpPr txBox="1"/>
          <p:nvPr/>
        </p:nvSpPr>
        <p:spPr>
          <a:xfrm>
            <a:off x="1006925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77" name="Freeform: Shape 76">
            <a:extLst>
              <a:ext uri="{FF2B5EF4-FFF2-40B4-BE49-F238E27FC236}">
                <a16:creationId xmlns:a16="http://schemas.microsoft.com/office/drawing/2014/main" id="{065DE3D4-FECC-4559-A46B-895757B8CEE9}"/>
              </a:ext>
            </a:extLst>
          </p:cNvPr>
          <p:cNvSpPr/>
          <p:nvPr/>
        </p:nvSpPr>
        <p:spPr>
          <a:xfrm>
            <a:off x="97393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1F3522E0-2313-42F9-A590-9BC24C4D3495}"/>
              </a:ext>
            </a:extLst>
          </p:cNvPr>
          <p:cNvSpPr txBox="1"/>
          <p:nvPr/>
        </p:nvSpPr>
        <p:spPr>
          <a:xfrm>
            <a:off x="9854850"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79" name="Freeform: Shape 78">
            <a:extLst>
              <a:ext uri="{FF2B5EF4-FFF2-40B4-BE49-F238E27FC236}">
                <a16:creationId xmlns:a16="http://schemas.microsoft.com/office/drawing/2014/main" id="{7B8E8DA5-C9DC-4A54-87DB-BF95B6F1F6E3}"/>
              </a:ext>
            </a:extLst>
          </p:cNvPr>
          <p:cNvSpPr/>
          <p:nvPr/>
        </p:nvSpPr>
        <p:spPr>
          <a:xfrm>
            <a:off x="97393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0" name="TextBox 79">
            <a:extLst>
              <a:ext uri="{FF2B5EF4-FFF2-40B4-BE49-F238E27FC236}">
                <a16:creationId xmlns:a16="http://schemas.microsoft.com/office/drawing/2014/main" id="{EBC6C5A6-1DC7-4CAC-AAB9-612E5950E105}"/>
              </a:ext>
            </a:extLst>
          </p:cNvPr>
          <p:cNvSpPr txBox="1"/>
          <p:nvPr/>
        </p:nvSpPr>
        <p:spPr>
          <a:xfrm>
            <a:off x="10100976"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81" name="Freeform: Shape 80">
            <a:extLst>
              <a:ext uri="{FF2B5EF4-FFF2-40B4-BE49-F238E27FC236}">
                <a16:creationId xmlns:a16="http://schemas.microsoft.com/office/drawing/2014/main" id="{753EEA41-E86B-4F54-B85A-239E3E08FACC}"/>
              </a:ext>
            </a:extLst>
          </p:cNvPr>
          <p:cNvSpPr/>
          <p:nvPr/>
        </p:nvSpPr>
        <p:spPr>
          <a:xfrm>
            <a:off x="97393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2" name="TextBox 81">
            <a:extLst>
              <a:ext uri="{FF2B5EF4-FFF2-40B4-BE49-F238E27FC236}">
                <a16:creationId xmlns:a16="http://schemas.microsoft.com/office/drawing/2014/main" id="{877FAF5B-74FB-4A1F-A8C9-B6E40CC3A994}"/>
              </a:ext>
            </a:extLst>
          </p:cNvPr>
          <p:cNvSpPr txBox="1"/>
          <p:nvPr/>
        </p:nvSpPr>
        <p:spPr>
          <a:xfrm>
            <a:off x="10093737"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83" name="Freeform: Shape 82">
            <a:extLst>
              <a:ext uri="{FF2B5EF4-FFF2-40B4-BE49-F238E27FC236}">
                <a16:creationId xmlns:a16="http://schemas.microsoft.com/office/drawing/2014/main" id="{D969CD43-7369-4386-A390-312201683096}"/>
              </a:ext>
            </a:extLst>
          </p:cNvPr>
          <p:cNvSpPr/>
          <p:nvPr/>
        </p:nvSpPr>
        <p:spPr>
          <a:xfrm>
            <a:off x="97393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4" name="TextBox 83">
            <a:extLst>
              <a:ext uri="{FF2B5EF4-FFF2-40B4-BE49-F238E27FC236}">
                <a16:creationId xmlns:a16="http://schemas.microsoft.com/office/drawing/2014/main" id="{CA5064F2-3370-4A9B-94F7-5AD1E45485BD}"/>
              </a:ext>
            </a:extLst>
          </p:cNvPr>
          <p:cNvSpPr txBox="1"/>
          <p:nvPr/>
        </p:nvSpPr>
        <p:spPr>
          <a:xfrm>
            <a:off x="9933431"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85" name="Freeform: Shape 84">
            <a:extLst>
              <a:ext uri="{FF2B5EF4-FFF2-40B4-BE49-F238E27FC236}">
                <a16:creationId xmlns:a16="http://schemas.microsoft.com/office/drawing/2014/main" id="{931BBF05-FD0C-45F4-81E7-DCA08FE5A888}"/>
              </a:ext>
            </a:extLst>
          </p:cNvPr>
          <p:cNvSpPr/>
          <p:nvPr/>
        </p:nvSpPr>
        <p:spPr>
          <a:xfrm>
            <a:off x="9739312"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6" name="TextBox 85">
            <a:extLst>
              <a:ext uri="{FF2B5EF4-FFF2-40B4-BE49-F238E27FC236}">
                <a16:creationId xmlns:a16="http://schemas.microsoft.com/office/drawing/2014/main" id="{E99C4E09-B36F-4C8E-A12E-383286F43DCB}"/>
              </a:ext>
            </a:extLst>
          </p:cNvPr>
          <p:cNvSpPr txBox="1"/>
          <p:nvPr/>
        </p:nvSpPr>
        <p:spPr>
          <a:xfrm>
            <a:off x="10305763"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88" name="Freeform: Shape 87">
            <a:extLst>
              <a:ext uri="{FF2B5EF4-FFF2-40B4-BE49-F238E27FC236}">
                <a16:creationId xmlns:a16="http://schemas.microsoft.com/office/drawing/2014/main" id="{65BB9CCB-99BC-41DC-A980-535501FEF258}"/>
              </a:ext>
            </a:extLst>
          </p:cNvPr>
          <p:cNvSpPr/>
          <p:nvPr/>
        </p:nvSpPr>
        <p:spPr>
          <a:xfrm rot="10800000" flipV="1">
            <a:off x="1085852" y="5914231"/>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90" name="TextBox 89">
            <a:extLst>
              <a:ext uri="{FF2B5EF4-FFF2-40B4-BE49-F238E27FC236}">
                <a16:creationId xmlns:a16="http://schemas.microsoft.com/office/drawing/2014/main" id="{36DF49F6-7000-4C9A-9B2F-6A284BB3B82A}"/>
              </a:ext>
            </a:extLst>
          </p:cNvPr>
          <p:cNvSpPr txBox="1"/>
          <p:nvPr/>
        </p:nvSpPr>
        <p:spPr>
          <a:xfrm rot="16200000">
            <a:off x="775417" y="4282599"/>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91" name="TextBox 90">
            <a:extLst>
              <a:ext uri="{FF2B5EF4-FFF2-40B4-BE49-F238E27FC236}">
                <a16:creationId xmlns:a16="http://schemas.microsoft.com/office/drawing/2014/main" id="{50B6F741-4469-4378-9731-D2B4CD7ABCF7}"/>
              </a:ext>
            </a:extLst>
          </p:cNvPr>
          <p:cNvSpPr txBox="1"/>
          <p:nvPr/>
        </p:nvSpPr>
        <p:spPr>
          <a:xfrm rot="16200000">
            <a:off x="608729" y="379206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95" name="TextBox 94">
            <a:extLst>
              <a:ext uri="{FF2B5EF4-FFF2-40B4-BE49-F238E27FC236}">
                <a16:creationId xmlns:a16="http://schemas.microsoft.com/office/drawing/2014/main" id="{043EC627-3DE8-4537-BD4E-7BFE0924C52F}"/>
              </a:ext>
            </a:extLst>
          </p:cNvPr>
          <p:cNvSpPr txBox="1"/>
          <p:nvPr/>
        </p:nvSpPr>
        <p:spPr>
          <a:xfrm rot="16200000">
            <a:off x="2931832" y="3215799"/>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96" name="TextBox 95">
            <a:extLst>
              <a:ext uri="{FF2B5EF4-FFF2-40B4-BE49-F238E27FC236}">
                <a16:creationId xmlns:a16="http://schemas.microsoft.com/office/drawing/2014/main" id="{66E2B81C-C619-4E20-9DA1-A1AC41B87E24}"/>
              </a:ext>
            </a:extLst>
          </p:cNvPr>
          <p:cNvSpPr txBox="1"/>
          <p:nvPr/>
        </p:nvSpPr>
        <p:spPr>
          <a:xfrm rot="16200000">
            <a:off x="2765145" y="271573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100" name="TextBox 99">
            <a:extLst>
              <a:ext uri="{FF2B5EF4-FFF2-40B4-BE49-F238E27FC236}">
                <a16:creationId xmlns:a16="http://schemas.microsoft.com/office/drawing/2014/main" id="{415C6C3F-339F-4CEE-BDF3-FF90A83BBCB5}"/>
              </a:ext>
            </a:extLst>
          </p:cNvPr>
          <p:cNvSpPr txBox="1"/>
          <p:nvPr/>
        </p:nvSpPr>
        <p:spPr>
          <a:xfrm rot="16200000">
            <a:off x="5012787"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101" name="TextBox 100">
            <a:extLst>
              <a:ext uri="{FF2B5EF4-FFF2-40B4-BE49-F238E27FC236}">
                <a16:creationId xmlns:a16="http://schemas.microsoft.com/office/drawing/2014/main" id="{BD1A183D-798E-4CCE-91CA-49712DB35737}"/>
              </a:ext>
            </a:extLst>
          </p:cNvPr>
          <p:cNvSpPr txBox="1"/>
          <p:nvPr/>
        </p:nvSpPr>
        <p:spPr>
          <a:xfrm rot="16200000">
            <a:off x="4846100"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103" name="TextBox 102">
            <a:extLst>
              <a:ext uri="{FF2B5EF4-FFF2-40B4-BE49-F238E27FC236}">
                <a16:creationId xmlns:a16="http://schemas.microsoft.com/office/drawing/2014/main" id="{702A16F7-5FF0-452E-A3EC-789928BF8731}"/>
              </a:ext>
            </a:extLst>
          </p:cNvPr>
          <p:cNvSpPr txBox="1"/>
          <p:nvPr/>
        </p:nvSpPr>
        <p:spPr>
          <a:xfrm rot="16200000">
            <a:off x="7139691"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104" name="TextBox 103">
            <a:extLst>
              <a:ext uri="{FF2B5EF4-FFF2-40B4-BE49-F238E27FC236}">
                <a16:creationId xmlns:a16="http://schemas.microsoft.com/office/drawing/2014/main" id="{FD4DA21F-37A9-48BA-A2B3-7980F9AD8C49}"/>
              </a:ext>
            </a:extLst>
          </p:cNvPr>
          <p:cNvSpPr txBox="1"/>
          <p:nvPr/>
        </p:nvSpPr>
        <p:spPr>
          <a:xfrm rot="16200000">
            <a:off x="6973004"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105" name="TextBox 104">
            <a:extLst>
              <a:ext uri="{FF2B5EF4-FFF2-40B4-BE49-F238E27FC236}">
                <a16:creationId xmlns:a16="http://schemas.microsoft.com/office/drawing/2014/main" id="{6AA99057-896A-4C05-97FE-BD1152710A9E}"/>
              </a:ext>
            </a:extLst>
          </p:cNvPr>
          <p:cNvSpPr txBox="1"/>
          <p:nvPr/>
        </p:nvSpPr>
        <p:spPr>
          <a:xfrm>
            <a:off x="1592446" y="1729899"/>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106" name="TextBox 105">
            <a:extLst>
              <a:ext uri="{FF2B5EF4-FFF2-40B4-BE49-F238E27FC236}">
                <a16:creationId xmlns:a16="http://schemas.microsoft.com/office/drawing/2014/main" id="{65011EFC-A7AE-4843-906C-A2795A859CA9}"/>
              </a:ext>
            </a:extLst>
          </p:cNvPr>
          <p:cNvSpPr txBox="1"/>
          <p:nvPr/>
        </p:nvSpPr>
        <p:spPr>
          <a:xfrm>
            <a:off x="4029474" y="1729899"/>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107" name="TextBox 106">
            <a:extLst>
              <a:ext uri="{FF2B5EF4-FFF2-40B4-BE49-F238E27FC236}">
                <a16:creationId xmlns:a16="http://schemas.microsoft.com/office/drawing/2014/main" id="{FCD01737-E39A-43C7-AD2E-6FDB7197E415}"/>
              </a:ext>
            </a:extLst>
          </p:cNvPr>
          <p:cNvSpPr txBox="1"/>
          <p:nvPr/>
        </p:nvSpPr>
        <p:spPr>
          <a:xfrm>
            <a:off x="6051641" y="1729899"/>
            <a:ext cx="2781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P</a:t>
            </a:r>
          </a:p>
        </p:txBody>
      </p:sp>
      <p:sp>
        <p:nvSpPr>
          <p:cNvPr id="108" name="TextBox 107">
            <a:extLst>
              <a:ext uri="{FF2B5EF4-FFF2-40B4-BE49-F238E27FC236}">
                <a16:creationId xmlns:a16="http://schemas.microsoft.com/office/drawing/2014/main" id="{304A8271-511D-4D92-993F-1B3B5BDD0F7E}"/>
              </a:ext>
            </a:extLst>
          </p:cNvPr>
          <p:cNvSpPr txBox="1"/>
          <p:nvPr/>
        </p:nvSpPr>
        <p:spPr>
          <a:xfrm>
            <a:off x="6139976" y="1729899"/>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aaS</a:t>
            </a:r>
          </a:p>
        </p:txBody>
      </p:sp>
      <p:sp>
        <p:nvSpPr>
          <p:cNvPr id="109" name="TextBox 108">
            <a:extLst>
              <a:ext uri="{FF2B5EF4-FFF2-40B4-BE49-F238E27FC236}">
                <a16:creationId xmlns:a16="http://schemas.microsoft.com/office/drawing/2014/main" id="{BDD0E4A8-F61F-4039-BCE6-AC87469B3988}"/>
              </a:ext>
            </a:extLst>
          </p:cNvPr>
          <p:cNvSpPr txBox="1"/>
          <p:nvPr/>
        </p:nvSpPr>
        <p:spPr>
          <a:xfrm>
            <a:off x="8215093"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110" name="TextBox 109">
            <a:extLst>
              <a:ext uri="{FF2B5EF4-FFF2-40B4-BE49-F238E27FC236}">
                <a16:creationId xmlns:a16="http://schemas.microsoft.com/office/drawing/2014/main" id="{151713F3-EBDF-45C6-9A0F-CF75CD3AC4CD}"/>
              </a:ext>
            </a:extLst>
          </p:cNvPr>
          <p:cNvSpPr txBox="1"/>
          <p:nvPr/>
        </p:nvSpPr>
        <p:spPr>
          <a:xfrm>
            <a:off x="10242346" y="1729899"/>
            <a:ext cx="56388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SaaS</a:t>
            </a:r>
          </a:p>
        </p:txBody>
      </p:sp>
      <p:sp>
        <p:nvSpPr>
          <p:cNvPr id="114" name="Left Bracket 113">
            <a:extLst>
              <a:ext uri="{FF2B5EF4-FFF2-40B4-BE49-F238E27FC236}">
                <a16:creationId xmlns:a16="http://schemas.microsoft.com/office/drawing/2014/main" id="{DCD5202E-48B6-4414-ACB9-2FE60F98A694}"/>
              </a:ext>
            </a:extLst>
          </p:cNvPr>
          <p:cNvSpPr/>
          <p:nvPr/>
        </p:nvSpPr>
        <p:spPr>
          <a:xfrm>
            <a:off x="1177126" y="2076609"/>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5" name="Left Bracket 114">
            <a:extLst>
              <a:ext uri="{FF2B5EF4-FFF2-40B4-BE49-F238E27FC236}">
                <a16:creationId xmlns:a16="http://schemas.microsoft.com/office/drawing/2014/main" id="{75DBD880-4D77-4E13-869F-5AC6E1D01434}"/>
              </a:ext>
            </a:extLst>
          </p:cNvPr>
          <p:cNvSpPr/>
          <p:nvPr/>
        </p:nvSpPr>
        <p:spPr>
          <a:xfrm>
            <a:off x="3290032" y="2076609"/>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6" name="Left Bracket 115">
            <a:extLst>
              <a:ext uri="{FF2B5EF4-FFF2-40B4-BE49-F238E27FC236}">
                <a16:creationId xmlns:a16="http://schemas.microsoft.com/office/drawing/2014/main" id="{070F745A-C334-4CAD-A7FF-1346407D552E}"/>
              </a:ext>
            </a:extLst>
          </p:cNvPr>
          <p:cNvSpPr/>
          <p:nvPr/>
        </p:nvSpPr>
        <p:spPr>
          <a:xfrm>
            <a:off x="5411777"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7" name="Left Bracket 116">
            <a:extLst>
              <a:ext uri="{FF2B5EF4-FFF2-40B4-BE49-F238E27FC236}">
                <a16:creationId xmlns:a16="http://schemas.microsoft.com/office/drawing/2014/main" id="{22ABD035-2F54-4EDB-A7C8-6C224E05D59C}"/>
              </a:ext>
            </a:extLst>
          </p:cNvPr>
          <p:cNvSpPr/>
          <p:nvPr/>
        </p:nvSpPr>
        <p:spPr>
          <a:xfrm>
            <a:off x="7549046"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21786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Serverless</a:t>
            </a:r>
          </a:p>
          <a:p>
            <a:pPr lvl="1"/>
            <a:r>
              <a:rPr lang="en-US" dirty="0"/>
              <a:t>A software architecture that does not rely on direct access to a server</a:t>
            </a:r>
          </a:p>
          <a:p>
            <a:pPr lvl="1"/>
            <a:r>
              <a:rPr lang="en-US" dirty="0"/>
              <a:t>Embodies principles from microservices</a:t>
            </a:r>
          </a:p>
          <a:p>
            <a:pPr lvl="2"/>
            <a:r>
              <a:rPr lang="en-US" dirty="0"/>
              <a:t>Small, standalone, fully independent services built for a specific purpose</a:t>
            </a:r>
          </a:p>
          <a:p>
            <a:pPr lvl="2"/>
            <a:r>
              <a:rPr lang="en-US" dirty="0"/>
              <a:t>Cloud provider is responsible for integration </a:t>
            </a:r>
          </a:p>
          <a:p>
            <a:r>
              <a:rPr lang="en-US" dirty="0"/>
              <a:t>Principles of </a:t>
            </a:r>
            <a:r>
              <a:rPr lang="en-US" dirty="0" err="1"/>
              <a:t>FaaS</a:t>
            </a:r>
            <a:r>
              <a:rPr lang="en-US" dirty="0"/>
              <a:t> architectures</a:t>
            </a:r>
          </a:p>
          <a:p>
            <a:pPr lvl="1"/>
            <a:r>
              <a:rPr lang="en-US" dirty="0" err="1"/>
              <a:t>FaaS</a:t>
            </a:r>
            <a:r>
              <a:rPr lang="en-US" dirty="0"/>
              <a:t> is based on a serverless approach </a:t>
            </a:r>
          </a:p>
          <a:p>
            <a:pPr lvl="2"/>
            <a:r>
              <a:rPr lang="en-US" dirty="0"/>
              <a:t>Use a compute service to execute code on demand (no servers/containers)</a:t>
            </a:r>
          </a:p>
          <a:p>
            <a:pPr lvl="1"/>
            <a:r>
              <a:rPr lang="en-US" dirty="0"/>
              <a:t>Every function could be considered as a standalone service</a:t>
            </a:r>
          </a:p>
          <a:p>
            <a:pPr lvl="1"/>
            <a:r>
              <a:rPr lang="en-US" dirty="0"/>
              <a:t>Write single-purpose stateless functions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46</a:t>
            </a:fld>
            <a:endParaRPr lang="it-IT"/>
          </a:p>
        </p:txBody>
      </p:sp>
    </p:spTree>
    <p:extLst>
      <p:ext uri="{BB962C8B-B14F-4D97-AF65-F5344CB8AC3E}">
        <p14:creationId xmlns:p14="http://schemas.microsoft.com/office/powerpoint/2010/main" val="2352931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47</a:t>
            </a:fld>
            <a:endParaRPr lang="it-IT"/>
          </a:p>
        </p:txBody>
      </p:sp>
    </p:spTree>
    <p:extLst>
      <p:ext uri="{BB962C8B-B14F-4D97-AF65-F5344CB8AC3E}">
        <p14:creationId xmlns:p14="http://schemas.microsoft.com/office/powerpoint/2010/main" val="1697114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high</a:t>
            </a:r>
          </a:p>
          <a:p>
            <a:pPr lvl="1"/>
            <a:r>
              <a:rPr lang="en-US" dirty="0"/>
              <a:t>Variety: structure to unstructured</a:t>
            </a:r>
          </a:p>
          <a:p>
            <a:pPr lvl="1"/>
            <a:r>
              <a:rPr lang="en-US" dirty="0"/>
              <a:t>Velocity: pull to push</a:t>
            </a:r>
          </a:p>
        </p:txBody>
      </p:sp>
      <p:pic>
        <p:nvPicPr>
          <p:cNvPr id="13" name="Segnaposto contenuto 12">
            <a:extLst>
              <a:ext uri="{FF2B5EF4-FFF2-40B4-BE49-F238E27FC236}">
                <a16:creationId xmlns:a16="http://schemas.microsoft.com/office/drawing/2014/main" id="{00302924-EAEA-4122-9BD8-A23592A66C5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065060"/>
            <a:ext cx="5181600" cy="3872467"/>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49</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Tree>
    <p:extLst>
      <p:ext uri="{BB962C8B-B14F-4D97-AF65-F5344CB8AC3E}">
        <p14:creationId xmlns:p14="http://schemas.microsoft.com/office/powerpoint/2010/main" val="3478474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50</a:t>
            </a:fld>
            <a:endParaRPr lang="it-IT"/>
          </a:p>
        </p:txBody>
      </p:sp>
    </p:spTree>
    <p:extLst>
      <p:ext uri="{BB962C8B-B14F-4D97-AF65-F5344CB8AC3E}">
        <p14:creationId xmlns:p14="http://schemas.microsoft.com/office/powerpoint/2010/main" val="30948617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51</a:t>
            </a:fld>
            <a:endParaRPr lang="it-IT"/>
          </a:p>
        </p:txBody>
      </p:sp>
    </p:spTree>
    <p:extLst>
      <p:ext uri="{BB962C8B-B14F-4D97-AF65-F5344CB8AC3E}">
        <p14:creationId xmlns:p14="http://schemas.microsoft.com/office/powerpoint/2010/main" val="3565075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52</a:t>
            </a:fld>
            <a:endParaRPr lang="it-IT"/>
          </a:p>
        </p:txBody>
      </p:sp>
    </p:spTree>
    <p:extLst>
      <p:ext uri="{BB962C8B-B14F-4D97-AF65-F5344CB8AC3E}">
        <p14:creationId xmlns:p14="http://schemas.microsoft.com/office/powerpoint/2010/main" val="1591185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53</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528320"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High</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5" name="Freeform: Shape 24">
            <a:extLst>
              <a:ext uri="{FF2B5EF4-FFF2-40B4-BE49-F238E27FC236}">
                <a16:creationId xmlns:a16="http://schemas.microsoft.com/office/drawing/2014/main" id="{1F7B4602-A67A-48A3-9636-DF43F9836B7D}"/>
              </a:ext>
            </a:extLst>
          </p:cNvPr>
          <p:cNvSpPr/>
          <p:nvPr/>
        </p:nvSpPr>
        <p:spPr>
          <a:xfrm>
            <a:off x="6817627" y="3059280"/>
            <a:ext cx="354530" cy="2036277"/>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solidFill>
            <a:srgbClr val="FFC000">
              <a:alpha val="40000"/>
            </a:srgbClr>
          </a:solidFill>
          <a:ln w="9091" cap="flat">
            <a:no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601310" y="3882849"/>
            <a:ext cx="782854" cy="355065"/>
          </a:xfrm>
          <a:prstGeom prst="rect">
            <a:avLst/>
          </a:prstGeom>
          <a:noFill/>
        </p:spPr>
        <p:txBody>
          <a:bodyPr wrap="none" rtlCol="0">
            <a:spAutoFit/>
          </a:bodyPr>
          <a:lstStyle/>
          <a:p>
            <a:pPr algn="l"/>
            <a:r>
              <a:rPr lang="en-US" sz="1718" b="1" spc="0" baseline="0">
                <a:solidFill>
                  <a:srgbClr val="000000"/>
                </a:solidFill>
                <a:latin typeface="Arial"/>
                <a:cs typeface="Arial"/>
                <a:sym typeface="Arial"/>
                <a:rtl val="0"/>
              </a:rPr>
              <a:t>Batch</a:t>
            </a:r>
          </a:p>
        </p:txBody>
      </p:sp>
      <p:sp>
        <p:nvSpPr>
          <p:cNvPr id="27" name="Freeform: Shape 26">
            <a:extLst>
              <a:ext uri="{FF2B5EF4-FFF2-40B4-BE49-F238E27FC236}">
                <a16:creationId xmlns:a16="http://schemas.microsoft.com/office/drawing/2014/main" id="{48AFB24E-0317-439D-AC65-B68725EB541F}"/>
              </a:ext>
            </a:extLst>
          </p:cNvPr>
          <p:cNvSpPr/>
          <p:nvPr/>
        </p:nvSpPr>
        <p:spPr>
          <a:xfrm>
            <a:off x="8780418" y="3059280"/>
            <a:ext cx="354530" cy="2036277"/>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solidFill>
            <a:srgbClr val="FFC000">
              <a:alpha val="40000"/>
            </a:srgbClr>
          </a:soli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503694"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4101198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54</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55</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Date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56</a:t>
            </a:fld>
            <a:endParaRPr lang="it-IT"/>
          </a:p>
        </p:txBody>
      </p:sp>
    </p:spTree>
    <p:extLst>
      <p:ext uri="{BB962C8B-B14F-4D97-AF65-F5344CB8AC3E}">
        <p14:creationId xmlns:p14="http://schemas.microsoft.com/office/powerpoint/2010/main" val="3593974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57</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58</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59</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60</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61</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63</a:t>
            </a:fld>
            <a:endParaRPr lang="it-IT"/>
          </a:p>
        </p:txBody>
      </p:sp>
    </p:spTree>
    <p:extLst>
      <p:ext uri="{BB962C8B-B14F-4D97-AF65-F5344CB8AC3E}">
        <p14:creationId xmlns:p14="http://schemas.microsoft.com/office/powerpoint/2010/main" val="779163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64</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65</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66</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67</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68</a:t>
            </a:fld>
            <a:endParaRPr lang="it-IT"/>
          </a:p>
        </p:txBody>
      </p:sp>
    </p:spTree>
    <p:extLst>
      <p:ext uri="{BB962C8B-B14F-4D97-AF65-F5344CB8AC3E}">
        <p14:creationId xmlns:p14="http://schemas.microsoft.com/office/powerpoint/2010/main" val="5208958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69</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You have 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r>
              <a:rPr lang="en-US" dirty="0"/>
              <a:t>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Tree>
    <p:extLst>
      <p:ext uri="{BB962C8B-B14F-4D97-AF65-F5344CB8AC3E}">
        <p14:creationId xmlns:p14="http://schemas.microsoft.com/office/powerpoint/2010/main" val="1104800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70</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71</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73</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74</a:t>
            </a:fld>
            <a:endParaRPr lang="it-IT"/>
          </a:p>
        </p:txBody>
      </p:sp>
    </p:spTree>
    <p:extLst>
      <p:ext uri="{BB962C8B-B14F-4D97-AF65-F5344CB8AC3E}">
        <p14:creationId xmlns:p14="http://schemas.microsoft.com/office/powerpoint/2010/main" val="5659680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75</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endParaRPr lang="en-US" dirty="0"/>
          </a:p>
        </p:txBody>
      </p:sp>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 y="0"/>
            <a:ext cx="12260111" cy="6857999"/>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76</a:t>
            </a:fld>
            <a:endParaRPr lang="it-IT"/>
          </a:p>
        </p:txBody>
      </p:sp>
    </p:spTree>
    <p:extLst>
      <p:ext uri="{BB962C8B-B14F-4D97-AF65-F5344CB8AC3E}">
        <p14:creationId xmlns:p14="http://schemas.microsoft.com/office/powerpoint/2010/main" val="30197838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77</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78</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79</a:t>
            </a:fld>
            <a:endParaRPr lang="it-IT"/>
          </a:p>
        </p:txBody>
      </p:sp>
    </p:spTree>
    <p:extLst>
      <p:ext uri="{BB962C8B-B14F-4D97-AF65-F5344CB8AC3E}">
        <p14:creationId xmlns:p14="http://schemas.microsoft.com/office/powerpoint/2010/main" val="1692510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Installation</a:t>
            </a:r>
            <a:r>
              <a:rPr lang="en-US" dirty="0"/>
              <a:t>: how do I set up a new machine?</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80</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81</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82</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83</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84</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85</a:t>
            </a:fld>
            <a:endParaRPr lang="it-IT"/>
          </a:p>
        </p:txBody>
      </p:sp>
    </p:spTree>
    <p:extLst>
      <p:ext uri="{BB962C8B-B14F-4D97-AF65-F5344CB8AC3E}">
        <p14:creationId xmlns:p14="http://schemas.microsoft.com/office/powerpoint/2010/main" val="20804430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86</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87</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88</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89</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90</a:t>
            </a:fld>
            <a:endParaRPr lang="it-IT"/>
          </a:p>
        </p:txBody>
      </p:sp>
    </p:spTree>
    <p:extLst>
      <p:ext uri="{BB962C8B-B14F-4D97-AF65-F5344CB8AC3E}">
        <p14:creationId xmlns:p14="http://schemas.microsoft.com/office/powerpoint/2010/main" val="598574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91</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(i.e., a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deploying your code</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92</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93</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94</a:t>
            </a:fld>
            <a:endParaRPr lang="it-IT"/>
          </a:p>
        </p:txBody>
      </p:sp>
    </p:spTree>
    <p:extLst>
      <p:ext uri="{BB962C8B-B14F-4D97-AF65-F5344CB8AC3E}">
        <p14:creationId xmlns:p14="http://schemas.microsoft.com/office/powerpoint/2010/main" val="42468317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95</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96</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97</a:t>
            </a:fld>
            <a:endParaRPr lang="it-IT"/>
          </a:p>
        </p:txBody>
      </p:sp>
    </p:spTree>
    <p:extLst>
      <p:ext uri="{BB962C8B-B14F-4D97-AF65-F5344CB8AC3E}">
        <p14:creationId xmlns:p14="http://schemas.microsoft.com/office/powerpoint/2010/main" val="18981401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98</a:t>
            </a:fld>
            <a:endParaRPr lang="it-IT"/>
          </a:p>
        </p:txBody>
      </p:sp>
    </p:spTree>
    <p:extLst>
      <p:ext uri="{BB962C8B-B14F-4D97-AF65-F5344CB8AC3E}">
        <p14:creationId xmlns:p14="http://schemas.microsoft.com/office/powerpoint/2010/main" val="21449177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99</a:t>
            </a:fld>
            <a:endParaRPr lang="it-IT"/>
          </a:p>
        </p:txBody>
      </p:sp>
    </p:spTree>
    <p:extLst>
      <p:ext uri="{BB962C8B-B14F-4D97-AF65-F5344CB8AC3E}">
        <p14:creationId xmlns:p14="http://schemas.microsoft.com/office/powerpoint/2010/main" val="299697383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20853</TotalTime>
  <Words>13437</Words>
  <Application>Microsoft Office PowerPoint</Application>
  <PresentationFormat>Widescreen</PresentationFormat>
  <Paragraphs>2687</Paragraphs>
  <Slides>191</Slides>
  <Notes>4</Notes>
  <HiddenSlides>2</HiddenSlides>
  <MMClips>0</MMClips>
  <ScaleCrop>false</ScaleCrop>
  <HeadingPairs>
    <vt:vector size="6" baseType="variant">
      <vt:variant>
        <vt:lpstr>Caratteri utilizzati</vt:lpstr>
      </vt:variant>
      <vt:variant>
        <vt:i4>14</vt:i4>
      </vt:variant>
      <vt:variant>
        <vt:lpstr>Tema</vt:lpstr>
      </vt:variant>
      <vt:variant>
        <vt:i4>1</vt:i4>
      </vt:variant>
      <vt:variant>
        <vt:lpstr>Titoli diapositive</vt:lpstr>
      </vt:variant>
      <vt:variant>
        <vt:i4>191</vt:i4>
      </vt:variant>
    </vt:vector>
  </HeadingPairs>
  <TitlesOfParts>
    <vt:vector size="206"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Times-Roman</vt:lpstr>
      <vt:lpstr>Verdana</vt:lpstr>
      <vt:lpstr>Wingdings</vt:lpstr>
      <vt:lpstr>Tema di Office</vt:lpstr>
      <vt:lpstr>BIG DATA [MODULE 2]</vt:lpstr>
      <vt:lpstr>whoami</vt:lpstr>
      <vt:lpstr>Exam</vt:lpstr>
      <vt:lpstr>Roadmap</vt:lpstr>
      <vt:lpstr>Set up</vt:lpstr>
      <vt:lpstr>Set up</vt:lpstr>
      <vt:lpstr>So far</vt:lpstr>
      <vt:lpstr>So far</vt:lpstr>
      <vt:lpstr>So far</vt:lpstr>
      <vt:lpstr>So far</vt:lpstr>
      <vt:lpstr>So far</vt:lpstr>
      <vt:lpstr>BIG DATA</vt:lpstr>
      <vt:lpstr>Presentazione standard di PowerPoint</vt:lpstr>
      <vt:lpstr>Teaching material</vt:lpstr>
      <vt:lpstr>Why going cloud?</vt:lpstr>
      <vt:lpstr>Why going cloud?</vt:lpstr>
      <vt:lpstr>Why going cloud</vt:lpstr>
      <vt:lpstr>Why going cloud?</vt:lpstr>
      <vt:lpstr>Why going cloud?</vt:lpstr>
      <vt:lpstr>Why going cloud?</vt:lpstr>
      <vt:lpstr>BIG DATA</vt:lpstr>
      <vt:lpstr>Data platform</vt:lpstr>
      <vt:lpstr>Data platform</vt:lpstr>
      <vt:lpstr>Data platform</vt:lpstr>
      <vt:lpstr>Data platform</vt:lpstr>
      <vt:lpstr>Data platform</vt:lpstr>
      <vt:lpstr>Data platform</vt:lpstr>
      <vt:lpstr>Data provenance</vt:lpstr>
      <vt:lpstr>Data provenance</vt:lpstr>
      <vt:lpstr>Data platform</vt:lpstr>
      <vt:lpstr>Data platform</vt:lpstr>
      <vt:lpstr>Data platform</vt:lpstr>
      <vt:lpstr>BIG DATA</vt:lpstr>
      <vt:lpstr>Presentazione standard di PowerPoint</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BIG DATA</vt:lpstr>
      <vt:lpstr>Reference scenario</vt:lpstr>
      <vt:lpstr>Reference scenario</vt:lpstr>
      <vt:lpstr>Reference scenario</vt:lpstr>
      <vt:lpstr>Reference scenario</vt:lpstr>
      <vt:lpstr>Reference scenario</vt:lpstr>
      <vt:lpstr>Data pipeline</vt:lpstr>
      <vt:lpstr>Data pipeline</vt:lpstr>
      <vt:lpstr>Date pipelines on cloud</vt:lpstr>
      <vt:lpstr>Data pipeline - AWS</vt:lpstr>
      <vt:lpstr>Data pipeline - Google cloud</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Storage: access frequency (AWS)</vt:lpstr>
      <vt:lpstr>Storage: access frequency (AWS)</vt:lpstr>
      <vt:lpstr>Storage: access frequency (Google Cloud)</vt:lpstr>
      <vt:lpstr>A tentative organization</vt:lpstr>
      <vt:lpstr>Ingestion: bulk</vt:lpstr>
      <vt:lpstr>Ingestion: bulk</vt:lpstr>
      <vt:lpstr>Ingestion: bulk (AWS)</vt:lpstr>
      <vt:lpstr>Ingestion</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Single instance: AWS EC2</vt:lpstr>
      <vt:lpstr>Single instance: AWS EC2</vt:lpstr>
      <vt:lpstr>Single instance: AWS EC2</vt:lpstr>
      <vt:lpstr>Cluster: AWS EMR</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BIG DATA</vt:lpstr>
      <vt:lpstr>AWS services</vt:lpstr>
      <vt:lpstr>Identity and Access Management</vt:lpstr>
      <vt:lpstr>Identity and Access Management</vt:lpstr>
      <vt:lpstr>Identity and Access Management</vt:lpstr>
      <vt:lpstr>Identity and Access Management</vt:lpstr>
      <vt:lpstr>Identity and Access Management</vt:lpstr>
      <vt:lpstr>AWS Web console</vt:lpstr>
      <vt:lpstr>AWS Web console</vt:lpstr>
      <vt:lpstr>AWS CLI</vt:lpstr>
      <vt:lpstr>AWS CLI</vt:lpstr>
      <vt:lpstr>AWS CLI</vt:lpstr>
      <vt:lpstr>AWS SAM CLI</vt:lpstr>
      <vt:lpstr>Case study</vt:lpstr>
      <vt:lpstr>Frequent itemset mining</vt:lpstr>
      <vt:lpstr>Case study</vt:lpstr>
      <vt:lpstr>Reference pipeline</vt:lpstr>
      <vt:lpstr>Object storage: S3</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create a function</vt:lpstr>
      <vt:lpstr>Lambda: create a function</vt:lpstr>
      <vt:lpstr>AWS Toolkit</vt:lpstr>
      <vt:lpstr>AWS Toolkit</vt:lpstr>
      <vt:lpstr>AWS Toolkit</vt:lpstr>
      <vt:lpstr>AWS Toolkit</vt:lpstr>
      <vt:lpstr>Data pipeline</vt:lpstr>
      <vt:lpstr>AWS services</vt:lpstr>
      <vt:lpstr>BIG DATA</vt:lpstr>
      <vt:lpstr>Motivation</vt:lpstr>
      <vt:lpstr>EMR Cluster</vt:lpstr>
      <vt:lpstr>EMR Cluster</vt:lpstr>
      <vt:lpstr>EMR Cluster</vt:lpstr>
      <vt:lpstr>Cluster lifecycle</vt:lpstr>
      <vt:lpstr>Cluster lifecycle</vt:lpstr>
      <vt:lpstr>Cluster: EMR</vt:lpstr>
      <vt:lpstr>Hands on</vt:lpstr>
      <vt:lpstr>EC2</vt:lpstr>
      <vt:lpstr>Creating the cluster</vt:lpstr>
      <vt:lpstr>Creating the cluster</vt:lpstr>
      <vt:lpstr>Creating the cluster</vt:lpstr>
      <vt:lpstr>EMR</vt:lpstr>
      <vt:lpstr>EMR</vt:lpstr>
      <vt:lpstr>Creating the cluster</vt:lpstr>
      <vt:lpstr>Creating the cluster</vt:lpstr>
      <vt:lpstr>Creating the cluster</vt:lpstr>
      <vt:lpstr>Running the cluster</vt:lpstr>
      <vt:lpstr>Running the cluster</vt:lpstr>
      <vt:lpstr>Creating a notebook</vt:lpstr>
      <vt:lpstr>Hello, world!</vt:lpstr>
      <vt:lpstr>Add some storage</vt:lpstr>
      <vt:lpstr>Add some storage</vt:lpstr>
      <vt:lpstr>Add some storage</vt:lpstr>
      <vt:lpstr>Add some storage</vt:lpstr>
      <vt:lpstr>Other services: HUE</vt:lpstr>
      <vt:lpstr>Other services: HUE</vt:lpstr>
      <vt:lpstr>Set Up an SSH Tunnel</vt:lpstr>
      <vt:lpstr>Connect to HUE</vt:lpstr>
      <vt:lpstr>Connect using SSH</vt:lpstr>
      <vt:lpstr>Running a Spark Job</vt:lpstr>
      <vt:lpstr>BIG DATA</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cp:lastModifiedBy>
  <cp:revision>1007</cp:revision>
  <dcterms:created xsi:type="dcterms:W3CDTF">2019-03-06T18:10:20Z</dcterms:created>
  <dcterms:modified xsi:type="dcterms:W3CDTF">2021-04-30T14:00:02Z</dcterms:modified>
</cp:coreProperties>
</file>